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Century Gothic"/>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g0q3rBHH4HhflOOBJXUnhlvwia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enturyGothic-boldItalic.fntdata"/><Relationship Id="rId10" Type="http://schemas.openxmlformats.org/officeDocument/2006/relationships/slide" Target="slides/slide6.xml"/><Relationship Id="rId32" Type="http://schemas.openxmlformats.org/officeDocument/2006/relationships/font" Target="fonts/CenturyGothic-bold.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7ffe536e71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7ffe536e71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27ffe536e71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7ffe536e71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7ffe536e71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27ffe536e71_1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ffe536e71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7ffe536e71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27ffe536e71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accent1"/>
        </a:solidFill>
      </p:bgPr>
    </p:bg>
    <p:spTree>
      <p:nvGrpSpPr>
        <p:cNvPr id="13" name="Shape 13"/>
        <p:cNvGrpSpPr/>
        <p:nvPr/>
      </p:nvGrpSpPr>
      <p:grpSpPr>
        <a:xfrm>
          <a:off x="0" y="0"/>
          <a:ext cx="0" cy="0"/>
          <a:chOff x="0" y="0"/>
          <a:chExt cx="0" cy="0"/>
        </a:xfrm>
      </p:grpSpPr>
      <p:pic>
        <p:nvPicPr>
          <p:cNvPr id="14" name="Google Shape;14;p2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 name="Google Shape;15;p26"/>
          <p:cNvSpPr txBox="1"/>
          <p:nvPr>
            <p:ph type="title"/>
          </p:nvPr>
        </p:nvSpPr>
        <p:spPr>
          <a:xfrm>
            <a:off x="825674" y="1327759"/>
            <a:ext cx="4989628" cy="1929505"/>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accent6"/>
              </a:buClr>
              <a:buSzPts val="4800"/>
              <a:buFont typeface="Century Gothic"/>
              <a:buNone/>
              <a:defRPr b="1" i="0" sz="4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26"/>
          <p:cNvSpPr txBox="1"/>
          <p:nvPr>
            <p:ph idx="1" type="body"/>
          </p:nvPr>
        </p:nvSpPr>
        <p:spPr>
          <a:xfrm>
            <a:off x="838934" y="3257264"/>
            <a:ext cx="4989628" cy="81602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Competition v2">
  <p:cSld name="Our Competition v2">
    <p:spTree>
      <p:nvGrpSpPr>
        <p:cNvPr id="104" name="Shape 104"/>
        <p:cNvGrpSpPr/>
        <p:nvPr/>
      </p:nvGrpSpPr>
      <p:grpSpPr>
        <a:xfrm>
          <a:off x="0" y="0"/>
          <a:ext cx="0" cy="0"/>
          <a:chOff x="0" y="0"/>
          <a:chExt cx="0" cy="0"/>
        </a:xfrm>
      </p:grpSpPr>
      <p:pic>
        <p:nvPicPr>
          <p:cNvPr id="105" name="Google Shape;105;p3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6" name="Google Shape;106;p35"/>
          <p:cNvSpPr txBox="1"/>
          <p:nvPr>
            <p:ph type="title"/>
          </p:nvPr>
        </p:nvSpPr>
        <p:spPr>
          <a:xfrm>
            <a:off x="614107" y="501519"/>
            <a:ext cx="10515600" cy="4920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7" name="Google Shape;107;p35"/>
          <p:cNvSpPr txBox="1"/>
          <p:nvPr>
            <p:ph idx="1" type="body"/>
          </p:nvPr>
        </p:nvSpPr>
        <p:spPr>
          <a:xfrm>
            <a:off x="3927206" y="1599947"/>
            <a:ext cx="1706965"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Google Shape;108;p35"/>
          <p:cNvSpPr txBox="1"/>
          <p:nvPr>
            <p:ph idx="2" type="body"/>
          </p:nvPr>
        </p:nvSpPr>
        <p:spPr>
          <a:xfrm>
            <a:off x="2423421" y="2378452"/>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3"/>
              </a:buClr>
              <a:buSzPts val="1800"/>
              <a:buFont typeface="Arial"/>
              <a:buNone/>
              <a:defRPr b="1" i="0" sz="1800" u="none" cap="none" strike="noStrike">
                <a:solidFill>
                  <a:schemeClr val="accent3"/>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9" name="Google Shape;109;p35"/>
          <p:cNvSpPr txBox="1"/>
          <p:nvPr>
            <p:ph idx="3" type="body"/>
          </p:nvPr>
        </p:nvSpPr>
        <p:spPr>
          <a:xfrm>
            <a:off x="5443586" y="2129182"/>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 name="Google Shape;110;p35"/>
          <p:cNvSpPr txBox="1"/>
          <p:nvPr>
            <p:ph idx="4" type="body"/>
          </p:nvPr>
        </p:nvSpPr>
        <p:spPr>
          <a:xfrm>
            <a:off x="1234399" y="3528829"/>
            <a:ext cx="1209143"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 name="Google Shape;111;p35"/>
          <p:cNvSpPr txBox="1"/>
          <p:nvPr>
            <p:ph idx="5" type="body"/>
          </p:nvPr>
        </p:nvSpPr>
        <p:spPr>
          <a:xfrm>
            <a:off x="7131018" y="3528829"/>
            <a:ext cx="1380681"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2" name="Google Shape;112;p35"/>
          <p:cNvSpPr txBox="1"/>
          <p:nvPr>
            <p:ph idx="6" type="body"/>
          </p:nvPr>
        </p:nvSpPr>
        <p:spPr>
          <a:xfrm>
            <a:off x="1322436" y="4634331"/>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rgbClr val="A02AF9"/>
              </a:buClr>
              <a:buSzPts val="1800"/>
              <a:buFont typeface="Arial"/>
              <a:buNone/>
              <a:defRPr b="1" i="0" sz="1800" u="none" cap="none" strike="noStrike">
                <a:solidFill>
                  <a:srgbClr val="A02AF9"/>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3" name="Google Shape;113;p35"/>
          <p:cNvSpPr txBox="1"/>
          <p:nvPr>
            <p:ph idx="7" type="body"/>
          </p:nvPr>
        </p:nvSpPr>
        <p:spPr>
          <a:xfrm>
            <a:off x="2859913" y="4459860"/>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5"/>
              </a:buClr>
              <a:buSzPts val="1800"/>
              <a:buFont typeface="Arial"/>
              <a:buNone/>
              <a:defRPr b="1" i="0" sz="1800" u="none" cap="none" strike="noStrike">
                <a:solidFill>
                  <a:schemeClr val="accent5"/>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4" name="Google Shape;114;p35"/>
          <p:cNvSpPr txBox="1"/>
          <p:nvPr>
            <p:ph idx="8" type="body"/>
          </p:nvPr>
        </p:nvSpPr>
        <p:spPr>
          <a:xfrm>
            <a:off x="5237403" y="4321788"/>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rgbClr val="00AEC7"/>
              </a:buClr>
              <a:buSzPts val="1800"/>
              <a:buFont typeface="Arial"/>
              <a:buNone/>
              <a:defRPr b="1" i="0" sz="1800" u="none" cap="none" strike="noStrike">
                <a:solidFill>
                  <a:srgbClr val="00AEC7"/>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5" name="Google Shape;115;p35"/>
          <p:cNvSpPr txBox="1"/>
          <p:nvPr>
            <p:ph idx="9" type="body"/>
          </p:nvPr>
        </p:nvSpPr>
        <p:spPr>
          <a:xfrm>
            <a:off x="3927206" y="5468790"/>
            <a:ext cx="1706965"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6" name="Google Shape;116;p35"/>
          <p:cNvSpPr txBox="1"/>
          <p:nvPr>
            <p:ph idx="13" type="body"/>
          </p:nvPr>
        </p:nvSpPr>
        <p:spPr>
          <a:xfrm>
            <a:off x="6486546" y="5195673"/>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rgbClr val="BFBFBF"/>
              </a:buClr>
              <a:buSzPts val="1800"/>
              <a:buFont typeface="Arial"/>
              <a:buNone/>
              <a:defRPr b="1" i="0" sz="1800" u="none" cap="none" strike="noStrike">
                <a:solidFill>
                  <a:srgbClr val="BFBFBF"/>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117" name="Google Shape;117;p35"/>
          <p:cNvCxnSpPr/>
          <p:nvPr/>
        </p:nvCxnSpPr>
        <p:spPr>
          <a:xfrm>
            <a:off x="2447369" y="3774842"/>
            <a:ext cx="4683649" cy="0"/>
          </a:xfrm>
          <a:prstGeom prst="straightConnector1">
            <a:avLst/>
          </a:prstGeom>
          <a:noFill/>
          <a:ln cap="flat" cmpd="sng" w="9525">
            <a:solidFill>
              <a:schemeClr val="accent6"/>
            </a:solidFill>
            <a:prstDash val="solid"/>
            <a:miter lim="800000"/>
            <a:headEnd len="sm" w="sm" type="none"/>
            <a:tailEnd len="sm" w="sm" type="none"/>
          </a:ln>
        </p:spPr>
      </p:cxnSp>
      <p:cxnSp>
        <p:nvCxnSpPr>
          <p:cNvPr id="118" name="Google Shape;118;p35"/>
          <p:cNvCxnSpPr/>
          <p:nvPr/>
        </p:nvCxnSpPr>
        <p:spPr>
          <a:xfrm flipH="1" rot="10800000">
            <a:off x="4780689" y="2091972"/>
            <a:ext cx="4678" cy="3376818"/>
          </a:xfrm>
          <a:prstGeom prst="straightConnector1">
            <a:avLst/>
          </a:prstGeom>
          <a:noFill/>
          <a:ln cap="flat" cmpd="sng" w="9525">
            <a:solidFill>
              <a:schemeClr val="accent6"/>
            </a:solidFill>
            <a:prstDash val="solid"/>
            <a:miter lim="800000"/>
            <a:headEnd len="sm" w="sm" type="none"/>
            <a:tailEnd len="sm" w="sm" type="none"/>
          </a:ln>
        </p:spPr>
      </p:cxnSp>
      <p:sp>
        <p:nvSpPr>
          <p:cNvPr id="119" name="Google Shape;119;p35"/>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1"/>
                </a:solidFill>
                <a:latin typeface="Arial"/>
                <a:ea typeface="Arial"/>
                <a:cs typeface="Arial"/>
                <a:sym typeface="Arial"/>
              </a:defRPr>
            </a:lvl1pPr>
            <a:lvl2pPr indent="0" lvl="1" marL="0" marR="0" algn="r">
              <a:spcBef>
                <a:spcPts val="0"/>
              </a:spcBef>
              <a:buNone/>
              <a:defRPr b="0" i="0" sz="1600" u="none" cap="none" strike="noStrike">
                <a:solidFill>
                  <a:schemeClr val="accent1"/>
                </a:solidFill>
                <a:latin typeface="Arial"/>
                <a:ea typeface="Arial"/>
                <a:cs typeface="Arial"/>
                <a:sym typeface="Arial"/>
              </a:defRPr>
            </a:lvl2pPr>
            <a:lvl3pPr indent="0" lvl="2" marL="0" marR="0" algn="r">
              <a:spcBef>
                <a:spcPts val="0"/>
              </a:spcBef>
              <a:buNone/>
              <a:defRPr b="0" i="0" sz="1600" u="none" cap="none" strike="noStrike">
                <a:solidFill>
                  <a:schemeClr val="accent1"/>
                </a:solidFill>
                <a:latin typeface="Arial"/>
                <a:ea typeface="Arial"/>
                <a:cs typeface="Arial"/>
                <a:sym typeface="Arial"/>
              </a:defRPr>
            </a:lvl3pPr>
            <a:lvl4pPr indent="0" lvl="3" marL="0" marR="0" algn="r">
              <a:spcBef>
                <a:spcPts val="0"/>
              </a:spcBef>
              <a:buNone/>
              <a:defRPr b="0" i="0" sz="1600" u="none" cap="none" strike="noStrike">
                <a:solidFill>
                  <a:schemeClr val="accent1"/>
                </a:solidFill>
                <a:latin typeface="Arial"/>
                <a:ea typeface="Arial"/>
                <a:cs typeface="Arial"/>
                <a:sym typeface="Arial"/>
              </a:defRPr>
            </a:lvl4pPr>
            <a:lvl5pPr indent="0" lvl="4" marL="0" marR="0" algn="r">
              <a:spcBef>
                <a:spcPts val="0"/>
              </a:spcBef>
              <a:buNone/>
              <a:defRPr b="0" i="0" sz="1600" u="none" cap="none" strike="noStrike">
                <a:solidFill>
                  <a:schemeClr val="accent1"/>
                </a:solidFill>
                <a:latin typeface="Arial"/>
                <a:ea typeface="Arial"/>
                <a:cs typeface="Arial"/>
                <a:sym typeface="Arial"/>
              </a:defRPr>
            </a:lvl5pPr>
            <a:lvl6pPr indent="0" lvl="5" marL="0" marR="0" algn="r">
              <a:spcBef>
                <a:spcPts val="0"/>
              </a:spcBef>
              <a:buNone/>
              <a:defRPr b="0" i="0" sz="1600" u="none" cap="none" strike="noStrike">
                <a:solidFill>
                  <a:schemeClr val="accent1"/>
                </a:solidFill>
                <a:latin typeface="Arial"/>
                <a:ea typeface="Arial"/>
                <a:cs typeface="Arial"/>
                <a:sym typeface="Arial"/>
              </a:defRPr>
            </a:lvl6pPr>
            <a:lvl7pPr indent="0" lvl="6" marL="0" marR="0" algn="r">
              <a:spcBef>
                <a:spcPts val="0"/>
              </a:spcBef>
              <a:buNone/>
              <a:defRPr b="0" i="0" sz="1600" u="none" cap="none" strike="noStrike">
                <a:solidFill>
                  <a:schemeClr val="accent1"/>
                </a:solidFill>
                <a:latin typeface="Arial"/>
                <a:ea typeface="Arial"/>
                <a:cs typeface="Arial"/>
                <a:sym typeface="Arial"/>
              </a:defRPr>
            </a:lvl7pPr>
            <a:lvl8pPr indent="0" lvl="7" marL="0" marR="0" algn="r">
              <a:spcBef>
                <a:spcPts val="0"/>
              </a:spcBef>
              <a:buNone/>
              <a:defRPr b="0" i="0" sz="1600" u="none" cap="none" strike="noStrike">
                <a:solidFill>
                  <a:schemeClr val="accent1"/>
                </a:solidFill>
                <a:latin typeface="Arial"/>
                <a:ea typeface="Arial"/>
                <a:cs typeface="Arial"/>
                <a:sym typeface="Arial"/>
              </a:defRPr>
            </a:lvl8pPr>
            <a:lvl9pPr indent="0" lvl="8" marL="0" marR="0" algn="r">
              <a:spcBef>
                <a:spcPts val="0"/>
              </a:spcBef>
              <a:buNone/>
              <a:defRPr b="0" i="0" sz="16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35"/>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p:cSld name="Financials">
    <p:spTree>
      <p:nvGrpSpPr>
        <p:cNvPr id="122" name="Shape 122"/>
        <p:cNvGrpSpPr/>
        <p:nvPr/>
      </p:nvGrpSpPr>
      <p:grpSpPr>
        <a:xfrm>
          <a:off x="0" y="0"/>
          <a:ext cx="0" cy="0"/>
          <a:chOff x="0" y="0"/>
          <a:chExt cx="0" cy="0"/>
        </a:xfrm>
      </p:grpSpPr>
      <p:pic>
        <p:nvPicPr>
          <p:cNvPr id="123" name="Google Shape;123;p3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4" name="Google Shape;124;p36"/>
          <p:cNvSpPr txBox="1"/>
          <p:nvPr>
            <p:ph type="title"/>
          </p:nvPr>
        </p:nvSpPr>
        <p:spPr>
          <a:xfrm>
            <a:off x="692949" y="527542"/>
            <a:ext cx="6922876" cy="68783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5" name="Google Shape;125;p36"/>
          <p:cNvSpPr txBox="1"/>
          <p:nvPr>
            <p:ph idx="1" type="body"/>
          </p:nvPr>
        </p:nvSpPr>
        <p:spPr>
          <a:xfrm>
            <a:off x="693738" y="1128713"/>
            <a:ext cx="7654925" cy="506888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6" name="Google Shape;126;p36"/>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1"/>
                </a:solidFill>
                <a:latin typeface="Arial"/>
                <a:ea typeface="Arial"/>
                <a:cs typeface="Arial"/>
                <a:sym typeface="Arial"/>
              </a:defRPr>
            </a:lvl1pPr>
            <a:lvl2pPr indent="0" lvl="1" marL="0" marR="0" algn="r">
              <a:spcBef>
                <a:spcPts val="0"/>
              </a:spcBef>
              <a:buNone/>
              <a:defRPr sz="1600">
                <a:solidFill>
                  <a:schemeClr val="accent1"/>
                </a:solidFill>
                <a:latin typeface="Arial"/>
                <a:ea typeface="Arial"/>
                <a:cs typeface="Arial"/>
                <a:sym typeface="Arial"/>
              </a:defRPr>
            </a:lvl2pPr>
            <a:lvl3pPr indent="0" lvl="2" marL="0" marR="0" algn="r">
              <a:spcBef>
                <a:spcPts val="0"/>
              </a:spcBef>
              <a:buNone/>
              <a:defRPr sz="1600">
                <a:solidFill>
                  <a:schemeClr val="accent1"/>
                </a:solidFill>
                <a:latin typeface="Arial"/>
                <a:ea typeface="Arial"/>
                <a:cs typeface="Arial"/>
                <a:sym typeface="Arial"/>
              </a:defRPr>
            </a:lvl3pPr>
            <a:lvl4pPr indent="0" lvl="3" marL="0" marR="0" algn="r">
              <a:spcBef>
                <a:spcPts val="0"/>
              </a:spcBef>
              <a:buNone/>
              <a:defRPr sz="1600">
                <a:solidFill>
                  <a:schemeClr val="accent1"/>
                </a:solidFill>
                <a:latin typeface="Arial"/>
                <a:ea typeface="Arial"/>
                <a:cs typeface="Arial"/>
                <a:sym typeface="Arial"/>
              </a:defRPr>
            </a:lvl4pPr>
            <a:lvl5pPr indent="0" lvl="4" marL="0" marR="0" algn="r">
              <a:spcBef>
                <a:spcPts val="0"/>
              </a:spcBef>
              <a:buNone/>
              <a:defRPr sz="1600">
                <a:solidFill>
                  <a:schemeClr val="accent1"/>
                </a:solidFill>
                <a:latin typeface="Arial"/>
                <a:ea typeface="Arial"/>
                <a:cs typeface="Arial"/>
                <a:sym typeface="Arial"/>
              </a:defRPr>
            </a:lvl5pPr>
            <a:lvl6pPr indent="0" lvl="5" marL="0" marR="0" algn="r">
              <a:spcBef>
                <a:spcPts val="0"/>
              </a:spcBef>
              <a:buNone/>
              <a:defRPr sz="1600">
                <a:solidFill>
                  <a:schemeClr val="accent1"/>
                </a:solidFill>
                <a:latin typeface="Arial"/>
                <a:ea typeface="Arial"/>
                <a:cs typeface="Arial"/>
                <a:sym typeface="Arial"/>
              </a:defRPr>
            </a:lvl6pPr>
            <a:lvl7pPr indent="0" lvl="6" marL="0" marR="0" algn="r">
              <a:spcBef>
                <a:spcPts val="0"/>
              </a:spcBef>
              <a:buNone/>
              <a:defRPr sz="1600">
                <a:solidFill>
                  <a:schemeClr val="accent1"/>
                </a:solidFill>
                <a:latin typeface="Arial"/>
                <a:ea typeface="Arial"/>
                <a:cs typeface="Arial"/>
                <a:sym typeface="Arial"/>
              </a:defRPr>
            </a:lvl7pPr>
            <a:lvl8pPr indent="0" lvl="7" marL="0" marR="0" algn="r">
              <a:spcBef>
                <a:spcPts val="0"/>
              </a:spcBef>
              <a:buNone/>
              <a:defRPr sz="1600">
                <a:solidFill>
                  <a:schemeClr val="accent1"/>
                </a:solidFill>
                <a:latin typeface="Arial"/>
                <a:ea typeface="Arial"/>
                <a:cs typeface="Arial"/>
                <a:sym typeface="Arial"/>
              </a:defRPr>
            </a:lvl8pPr>
            <a:lvl9pPr indent="0" lvl="8" marL="0" marR="0" algn="r">
              <a:spcBef>
                <a:spcPts val="0"/>
              </a:spcBef>
              <a:buNone/>
              <a:defRPr sz="1600">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36"/>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ction">
  <p:cSld name="Traction">
    <p:spTree>
      <p:nvGrpSpPr>
        <p:cNvPr id="129" name="Shape 129"/>
        <p:cNvGrpSpPr/>
        <p:nvPr/>
      </p:nvGrpSpPr>
      <p:grpSpPr>
        <a:xfrm>
          <a:off x="0" y="0"/>
          <a:ext cx="0" cy="0"/>
          <a:chOff x="0" y="0"/>
          <a:chExt cx="0" cy="0"/>
        </a:xfrm>
      </p:grpSpPr>
      <p:pic>
        <p:nvPicPr>
          <p:cNvPr id="130" name="Google Shape;130;p37"/>
          <p:cNvPicPr preferRelativeResize="0"/>
          <p:nvPr/>
        </p:nvPicPr>
        <p:blipFill rotWithShape="1">
          <a:blip r:embed="rId2">
            <a:alphaModFix/>
          </a:blip>
          <a:srcRect b="0" l="0" r="0" t="0"/>
          <a:stretch/>
        </p:blipFill>
        <p:spPr>
          <a:xfrm>
            <a:off x="0" y="3371"/>
            <a:ext cx="12192000" cy="6858000"/>
          </a:xfrm>
          <a:prstGeom prst="rect">
            <a:avLst/>
          </a:prstGeom>
          <a:noFill/>
          <a:ln>
            <a:noFill/>
          </a:ln>
        </p:spPr>
      </p:pic>
      <p:sp>
        <p:nvSpPr>
          <p:cNvPr id="131" name="Google Shape;131;p37"/>
          <p:cNvSpPr txBox="1"/>
          <p:nvPr>
            <p:ph type="title"/>
          </p:nvPr>
        </p:nvSpPr>
        <p:spPr>
          <a:xfrm>
            <a:off x="3356975" y="1144939"/>
            <a:ext cx="5473874" cy="687833"/>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2" name="Google Shape;132;p37"/>
          <p:cNvSpPr txBox="1"/>
          <p:nvPr>
            <p:ph idx="1" type="body"/>
          </p:nvPr>
        </p:nvSpPr>
        <p:spPr>
          <a:xfrm>
            <a:off x="3519730" y="1836492"/>
            <a:ext cx="5152539" cy="71845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3" name="Google Shape;133;p37"/>
          <p:cNvSpPr txBox="1"/>
          <p:nvPr>
            <p:ph idx="2" type="body"/>
          </p:nvPr>
        </p:nvSpPr>
        <p:spPr>
          <a:xfrm>
            <a:off x="963991" y="2822318"/>
            <a:ext cx="3574251" cy="4487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4" name="Google Shape;134;p37"/>
          <p:cNvSpPr txBox="1"/>
          <p:nvPr>
            <p:ph idx="3" type="body"/>
          </p:nvPr>
        </p:nvSpPr>
        <p:spPr>
          <a:xfrm>
            <a:off x="866775" y="3333750"/>
            <a:ext cx="4352925" cy="26368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5" name="Google Shape;135;p37"/>
          <p:cNvSpPr txBox="1"/>
          <p:nvPr>
            <p:ph idx="4" type="body"/>
          </p:nvPr>
        </p:nvSpPr>
        <p:spPr>
          <a:xfrm>
            <a:off x="6479875" y="2829932"/>
            <a:ext cx="3574251" cy="4487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Google Shape;136;p37"/>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8" name="Google Shape;138;p37"/>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7"/>
          <p:cNvSpPr txBox="1"/>
          <p:nvPr>
            <p:ph idx="5" type="body"/>
          </p:nvPr>
        </p:nvSpPr>
        <p:spPr>
          <a:xfrm>
            <a:off x="6433647" y="3333750"/>
            <a:ext cx="4352925" cy="26368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Opportunity Overview">
  <p:cSld name="Market Opportunity Overview">
    <p:spTree>
      <p:nvGrpSpPr>
        <p:cNvPr id="140" name="Shape 140"/>
        <p:cNvGrpSpPr/>
        <p:nvPr/>
      </p:nvGrpSpPr>
      <p:grpSpPr>
        <a:xfrm>
          <a:off x="0" y="0"/>
          <a:ext cx="0" cy="0"/>
          <a:chOff x="0" y="0"/>
          <a:chExt cx="0" cy="0"/>
        </a:xfrm>
      </p:grpSpPr>
      <p:pic>
        <p:nvPicPr>
          <p:cNvPr id="141" name="Google Shape;141;p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2" name="Google Shape;142;p38"/>
          <p:cNvSpPr txBox="1"/>
          <p:nvPr>
            <p:ph type="title"/>
          </p:nvPr>
        </p:nvSpPr>
        <p:spPr>
          <a:xfrm>
            <a:off x="5029799" y="1380501"/>
            <a:ext cx="5097428" cy="991689"/>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3" name="Google Shape;143;p38"/>
          <p:cNvSpPr txBox="1"/>
          <p:nvPr>
            <p:ph idx="1" type="body"/>
          </p:nvPr>
        </p:nvSpPr>
        <p:spPr>
          <a:xfrm>
            <a:off x="692337" y="3400981"/>
            <a:ext cx="2693128" cy="991689"/>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4" name="Google Shape;144;p38"/>
          <p:cNvSpPr txBox="1"/>
          <p:nvPr>
            <p:ph idx="2" type="body"/>
          </p:nvPr>
        </p:nvSpPr>
        <p:spPr>
          <a:xfrm>
            <a:off x="692336" y="4670980"/>
            <a:ext cx="2693129" cy="11516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5" name="Google Shape;145;p38"/>
          <p:cNvSpPr txBox="1"/>
          <p:nvPr>
            <p:ph idx="3" type="body"/>
          </p:nvPr>
        </p:nvSpPr>
        <p:spPr>
          <a:xfrm>
            <a:off x="3587933" y="3400981"/>
            <a:ext cx="2693128" cy="991689"/>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6" name="Google Shape;146;p38"/>
          <p:cNvSpPr txBox="1"/>
          <p:nvPr>
            <p:ph idx="4" type="body"/>
          </p:nvPr>
        </p:nvSpPr>
        <p:spPr>
          <a:xfrm>
            <a:off x="3587931" y="4670980"/>
            <a:ext cx="2693129" cy="11516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7" name="Google Shape;147;p38"/>
          <p:cNvSpPr txBox="1"/>
          <p:nvPr>
            <p:ph idx="5" type="body"/>
          </p:nvPr>
        </p:nvSpPr>
        <p:spPr>
          <a:xfrm>
            <a:off x="6483530" y="3400981"/>
            <a:ext cx="2693128" cy="991689"/>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8" name="Google Shape;148;p38"/>
          <p:cNvSpPr txBox="1"/>
          <p:nvPr>
            <p:ph idx="6" type="body"/>
          </p:nvPr>
        </p:nvSpPr>
        <p:spPr>
          <a:xfrm>
            <a:off x="6483528" y="4670980"/>
            <a:ext cx="2693129" cy="11516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9" name="Google Shape;149;p38"/>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1" name="Google Shape;151;p38"/>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52" name="Shape 152"/>
        <p:cNvGrpSpPr/>
        <p:nvPr/>
      </p:nvGrpSpPr>
      <p:grpSpPr>
        <a:xfrm>
          <a:off x="0" y="0"/>
          <a:ext cx="0" cy="0"/>
          <a:chOff x="0" y="0"/>
          <a:chExt cx="0" cy="0"/>
        </a:xfrm>
      </p:grpSpPr>
      <p:pic>
        <p:nvPicPr>
          <p:cNvPr id="153" name="Google Shape;153;p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4" name="Google Shape;154;p39"/>
          <p:cNvSpPr txBox="1"/>
          <p:nvPr>
            <p:ph type="title"/>
          </p:nvPr>
        </p:nvSpPr>
        <p:spPr>
          <a:xfrm>
            <a:off x="1026850" y="563671"/>
            <a:ext cx="4989629" cy="2387771"/>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accent6"/>
              </a:buClr>
              <a:buSzPts val="4800"/>
              <a:buFont typeface="Century Gothic"/>
              <a:buNone/>
              <a:defRPr b="1" i="0" sz="4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5" name="Google Shape;155;p39"/>
          <p:cNvSpPr txBox="1"/>
          <p:nvPr>
            <p:ph idx="1" type="body"/>
          </p:nvPr>
        </p:nvSpPr>
        <p:spPr>
          <a:xfrm>
            <a:off x="1026852" y="3531676"/>
            <a:ext cx="4989628" cy="175657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5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6" name="Google Shape;156;p39"/>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9"/>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39"/>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p:cSld name="Solution">
    <p:spTree>
      <p:nvGrpSpPr>
        <p:cNvPr id="159" name="Shape 159"/>
        <p:cNvGrpSpPr/>
        <p:nvPr/>
      </p:nvGrpSpPr>
      <p:grpSpPr>
        <a:xfrm>
          <a:off x="0" y="0"/>
          <a:ext cx="0" cy="0"/>
          <a:chOff x="0" y="0"/>
          <a:chExt cx="0" cy="0"/>
        </a:xfrm>
      </p:grpSpPr>
      <p:pic>
        <p:nvPicPr>
          <p:cNvPr id="160" name="Google Shape;160;p4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1" name="Google Shape;161;p40"/>
          <p:cNvSpPr txBox="1"/>
          <p:nvPr>
            <p:ph type="title"/>
          </p:nvPr>
        </p:nvSpPr>
        <p:spPr>
          <a:xfrm>
            <a:off x="3509716" y="1823625"/>
            <a:ext cx="4719884" cy="58003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2" name="Google Shape;162;p40"/>
          <p:cNvSpPr txBox="1"/>
          <p:nvPr>
            <p:ph idx="1" type="body"/>
          </p:nvPr>
        </p:nvSpPr>
        <p:spPr>
          <a:xfrm>
            <a:off x="379005" y="4230943"/>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3" name="Google Shape;163;p40"/>
          <p:cNvSpPr txBox="1"/>
          <p:nvPr>
            <p:ph idx="2" type="body"/>
          </p:nvPr>
        </p:nvSpPr>
        <p:spPr>
          <a:xfrm>
            <a:off x="379005" y="4546458"/>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4" name="Google Shape;164;p40"/>
          <p:cNvSpPr txBox="1"/>
          <p:nvPr>
            <p:ph idx="3" type="body"/>
          </p:nvPr>
        </p:nvSpPr>
        <p:spPr>
          <a:xfrm>
            <a:off x="3237502" y="4234631"/>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5" name="Google Shape;165;p40"/>
          <p:cNvSpPr txBox="1"/>
          <p:nvPr>
            <p:ph idx="4" type="body"/>
          </p:nvPr>
        </p:nvSpPr>
        <p:spPr>
          <a:xfrm>
            <a:off x="3237503" y="4550146"/>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6" name="Google Shape;166;p40"/>
          <p:cNvSpPr txBox="1"/>
          <p:nvPr>
            <p:ph idx="5" type="body"/>
          </p:nvPr>
        </p:nvSpPr>
        <p:spPr>
          <a:xfrm>
            <a:off x="6096000" y="4218499"/>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7" name="Google Shape;167;p40"/>
          <p:cNvSpPr txBox="1"/>
          <p:nvPr>
            <p:ph idx="6" type="body"/>
          </p:nvPr>
        </p:nvSpPr>
        <p:spPr>
          <a:xfrm>
            <a:off x="6096000" y="4534014"/>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8" name="Google Shape;168;p40"/>
          <p:cNvSpPr txBox="1"/>
          <p:nvPr>
            <p:ph idx="7" type="body"/>
          </p:nvPr>
        </p:nvSpPr>
        <p:spPr>
          <a:xfrm>
            <a:off x="8946967" y="4218499"/>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9" name="Google Shape;169;p40"/>
          <p:cNvSpPr txBox="1"/>
          <p:nvPr>
            <p:ph idx="8" type="body"/>
          </p:nvPr>
        </p:nvSpPr>
        <p:spPr>
          <a:xfrm>
            <a:off x="8946967" y="4534014"/>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0" name="Google Shape;170;p40"/>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40"/>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40"/>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40"/>
          <p:cNvSpPr/>
          <p:nvPr>
            <p:ph idx="9" type="pic"/>
          </p:nvPr>
        </p:nvSpPr>
        <p:spPr>
          <a:xfrm>
            <a:off x="1408479" y="3330145"/>
            <a:ext cx="603504" cy="603504"/>
          </a:xfrm>
          <a:prstGeom prst="rect">
            <a:avLst/>
          </a:prstGeom>
          <a:noFill/>
          <a:ln>
            <a:noFill/>
          </a:ln>
        </p:spPr>
      </p:sp>
      <p:sp>
        <p:nvSpPr>
          <p:cNvPr id="174" name="Google Shape;174;p40"/>
          <p:cNvSpPr/>
          <p:nvPr>
            <p:ph idx="13" type="pic"/>
          </p:nvPr>
        </p:nvSpPr>
        <p:spPr>
          <a:xfrm>
            <a:off x="4266976" y="3330145"/>
            <a:ext cx="603504" cy="603504"/>
          </a:xfrm>
          <a:prstGeom prst="rect">
            <a:avLst/>
          </a:prstGeom>
          <a:noFill/>
          <a:ln>
            <a:noFill/>
          </a:ln>
        </p:spPr>
      </p:sp>
      <p:sp>
        <p:nvSpPr>
          <p:cNvPr id="175" name="Google Shape;175;p40"/>
          <p:cNvSpPr/>
          <p:nvPr>
            <p:ph idx="14" type="pic"/>
          </p:nvPr>
        </p:nvSpPr>
        <p:spPr>
          <a:xfrm>
            <a:off x="9972085" y="3330145"/>
            <a:ext cx="603504" cy="603504"/>
          </a:xfrm>
          <a:prstGeom prst="rect">
            <a:avLst/>
          </a:prstGeom>
          <a:noFill/>
          <a:ln>
            <a:noFill/>
          </a:ln>
        </p:spPr>
      </p:sp>
      <p:sp>
        <p:nvSpPr>
          <p:cNvPr id="176" name="Google Shape;176;p40"/>
          <p:cNvSpPr/>
          <p:nvPr>
            <p:ph idx="15" type="pic"/>
          </p:nvPr>
        </p:nvSpPr>
        <p:spPr>
          <a:xfrm>
            <a:off x="7109232" y="3330145"/>
            <a:ext cx="603504" cy="603504"/>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Overview">
  <p:cSld name="Product Overview">
    <p:spTree>
      <p:nvGrpSpPr>
        <p:cNvPr id="177" name="Shape 177"/>
        <p:cNvGrpSpPr/>
        <p:nvPr/>
      </p:nvGrpSpPr>
      <p:grpSpPr>
        <a:xfrm>
          <a:off x="0" y="0"/>
          <a:ext cx="0" cy="0"/>
          <a:chOff x="0" y="0"/>
          <a:chExt cx="0" cy="0"/>
        </a:xfrm>
      </p:grpSpPr>
      <p:pic>
        <p:nvPicPr>
          <p:cNvPr id="178" name="Google Shape;178;p4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9" name="Google Shape;179;p41"/>
          <p:cNvSpPr txBox="1"/>
          <p:nvPr>
            <p:ph type="title"/>
          </p:nvPr>
        </p:nvSpPr>
        <p:spPr>
          <a:xfrm>
            <a:off x="4196218" y="690802"/>
            <a:ext cx="4936277" cy="57589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0" name="Google Shape;180;p41"/>
          <p:cNvSpPr txBox="1"/>
          <p:nvPr>
            <p:ph idx="1" type="body"/>
          </p:nvPr>
        </p:nvSpPr>
        <p:spPr>
          <a:xfrm>
            <a:off x="4190069" y="2568679"/>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1" name="Google Shape;181;p41"/>
          <p:cNvSpPr txBox="1"/>
          <p:nvPr>
            <p:ph idx="2" type="body"/>
          </p:nvPr>
        </p:nvSpPr>
        <p:spPr>
          <a:xfrm>
            <a:off x="4190069" y="2861988"/>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2" name="Google Shape;182;p41"/>
          <p:cNvSpPr txBox="1"/>
          <p:nvPr>
            <p:ph idx="3" type="body"/>
          </p:nvPr>
        </p:nvSpPr>
        <p:spPr>
          <a:xfrm>
            <a:off x="7913979" y="2568679"/>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3" name="Google Shape;183;p41"/>
          <p:cNvSpPr txBox="1"/>
          <p:nvPr>
            <p:ph idx="4" type="body"/>
          </p:nvPr>
        </p:nvSpPr>
        <p:spPr>
          <a:xfrm>
            <a:off x="7913979" y="2861988"/>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4" name="Google Shape;184;p41"/>
          <p:cNvSpPr txBox="1"/>
          <p:nvPr>
            <p:ph idx="5" type="body"/>
          </p:nvPr>
        </p:nvSpPr>
        <p:spPr>
          <a:xfrm>
            <a:off x="4190069" y="5044309"/>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5" name="Google Shape;185;p41"/>
          <p:cNvSpPr txBox="1"/>
          <p:nvPr>
            <p:ph idx="6" type="body"/>
          </p:nvPr>
        </p:nvSpPr>
        <p:spPr>
          <a:xfrm>
            <a:off x="4190069" y="5337618"/>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6" name="Google Shape;186;p41"/>
          <p:cNvSpPr txBox="1"/>
          <p:nvPr>
            <p:ph idx="7" type="body"/>
          </p:nvPr>
        </p:nvSpPr>
        <p:spPr>
          <a:xfrm>
            <a:off x="7913980" y="5047681"/>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7" name="Google Shape;187;p41"/>
          <p:cNvSpPr txBox="1"/>
          <p:nvPr>
            <p:ph idx="8" type="body"/>
          </p:nvPr>
        </p:nvSpPr>
        <p:spPr>
          <a:xfrm>
            <a:off x="7913980" y="5340990"/>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8" name="Google Shape;188;p41"/>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41"/>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0" name="Google Shape;190;p41"/>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41"/>
          <p:cNvSpPr/>
          <p:nvPr>
            <p:ph idx="9" type="pic"/>
          </p:nvPr>
        </p:nvSpPr>
        <p:spPr>
          <a:xfrm>
            <a:off x="4190069" y="1818852"/>
            <a:ext cx="603504" cy="603504"/>
          </a:xfrm>
          <a:prstGeom prst="rect">
            <a:avLst/>
          </a:prstGeom>
          <a:noFill/>
          <a:ln>
            <a:noFill/>
          </a:ln>
        </p:spPr>
      </p:sp>
      <p:sp>
        <p:nvSpPr>
          <p:cNvPr id="192" name="Google Shape;192;p41"/>
          <p:cNvSpPr/>
          <p:nvPr>
            <p:ph idx="13" type="pic"/>
          </p:nvPr>
        </p:nvSpPr>
        <p:spPr>
          <a:xfrm>
            <a:off x="7913979" y="1818852"/>
            <a:ext cx="603504" cy="603504"/>
          </a:xfrm>
          <a:prstGeom prst="rect">
            <a:avLst/>
          </a:prstGeom>
          <a:noFill/>
          <a:ln>
            <a:noFill/>
          </a:ln>
        </p:spPr>
      </p:sp>
      <p:sp>
        <p:nvSpPr>
          <p:cNvPr id="193" name="Google Shape;193;p41"/>
          <p:cNvSpPr/>
          <p:nvPr>
            <p:ph idx="14" type="pic"/>
          </p:nvPr>
        </p:nvSpPr>
        <p:spPr>
          <a:xfrm>
            <a:off x="4190069" y="4281832"/>
            <a:ext cx="603504" cy="603504"/>
          </a:xfrm>
          <a:prstGeom prst="rect">
            <a:avLst/>
          </a:prstGeom>
          <a:noFill/>
          <a:ln>
            <a:noFill/>
          </a:ln>
        </p:spPr>
      </p:sp>
      <p:sp>
        <p:nvSpPr>
          <p:cNvPr id="194" name="Google Shape;194;p41"/>
          <p:cNvSpPr/>
          <p:nvPr>
            <p:ph idx="15" type="pic"/>
          </p:nvPr>
        </p:nvSpPr>
        <p:spPr>
          <a:xfrm>
            <a:off x="7908115" y="4294030"/>
            <a:ext cx="603504" cy="603504"/>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195" name="Shape 195"/>
        <p:cNvGrpSpPr/>
        <p:nvPr/>
      </p:nvGrpSpPr>
      <p:grpSpPr>
        <a:xfrm>
          <a:off x="0" y="0"/>
          <a:ext cx="0" cy="0"/>
          <a:chOff x="0" y="0"/>
          <a:chExt cx="0" cy="0"/>
        </a:xfrm>
      </p:grpSpPr>
      <p:pic>
        <p:nvPicPr>
          <p:cNvPr id="196" name="Google Shape;196;p4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97" name="Google Shape;197;p42"/>
          <p:cNvSpPr txBox="1"/>
          <p:nvPr>
            <p:ph type="title"/>
          </p:nvPr>
        </p:nvSpPr>
        <p:spPr>
          <a:xfrm>
            <a:off x="5425440" y="2741026"/>
            <a:ext cx="5002478" cy="235706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accent6"/>
              </a:buClr>
              <a:buSzPts val="4800"/>
              <a:buFont typeface="Century Gothic"/>
              <a:buNone/>
              <a:defRPr b="1" i="0" sz="4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Year Action Plan">
  <p:cSld name="Two-Year Action Plan">
    <p:spTree>
      <p:nvGrpSpPr>
        <p:cNvPr id="198" name="Shape 198"/>
        <p:cNvGrpSpPr/>
        <p:nvPr/>
      </p:nvGrpSpPr>
      <p:grpSpPr>
        <a:xfrm>
          <a:off x="0" y="0"/>
          <a:ext cx="0" cy="0"/>
          <a:chOff x="0" y="0"/>
          <a:chExt cx="0" cy="0"/>
        </a:xfrm>
      </p:grpSpPr>
      <p:pic>
        <p:nvPicPr>
          <p:cNvPr id="199" name="Google Shape;199;p43"/>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00" name="Google Shape;200;p43"/>
          <p:cNvGrpSpPr/>
          <p:nvPr/>
        </p:nvGrpSpPr>
        <p:grpSpPr>
          <a:xfrm>
            <a:off x="2010137" y="2689356"/>
            <a:ext cx="8510121" cy="0"/>
            <a:chOff x="1504814" y="2488864"/>
            <a:chExt cx="8510121" cy="0"/>
          </a:xfrm>
        </p:grpSpPr>
        <p:cxnSp>
          <p:nvCxnSpPr>
            <p:cNvPr id="201" name="Google Shape;201;p43"/>
            <p:cNvCxnSpPr/>
            <p:nvPr/>
          </p:nvCxnSpPr>
          <p:spPr>
            <a:xfrm>
              <a:off x="1504814"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02" name="Google Shape;202;p43"/>
            <p:cNvCxnSpPr/>
            <p:nvPr/>
          </p:nvCxnSpPr>
          <p:spPr>
            <a:xfrm>
              <a:off x="2301137"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03" name="Google Shape;203;p43"/>
            <p:cNvCxnSpPr/>
            <p:nvPr/>
          </p:nvCxnSpPr>
          <p:spPr>
            <a:xfrm>
              <a:off x="308377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04" name="Google Shape;204;p43"/>
            <p:cNvCxnSpPr/>
            <p:nvPr/>
          </p:nvCxnSpPr>
          <p:spPr>
            <a:xfrm>
              <a:off x="388009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05" name="Google Shape;205;p43"/>
            <p:cNvCxnSpPr/>
            <p:nvPr/>
          </p:nvCxnSpPr>
          <p:spPr>
            <a:xfrm>
              <a:off x="465589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06" name="Google Shape;206;p43"/>
            <p:cNvCxnSpPr/>
            <p:nvPr/>
          </p:nvCxnSpPr>
          <p:spPr>
            <a:xfrm>
              <a:off x="545221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07" name="Google Shape;207;p43"/>
            <p:cNvCxnSpPr/>
            <p:nvPr/>
          </p:nvCxnSpPr>
          <p:spPr>
            <a:xfrm>
              <a:off x="6234858"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08" name="Google Shape;208;p43"/>
            <p:cNvCxnSpPr/>
            <p:nvPr/>
          </p:nvCxnSpPr>
          <p:spPr>
            <a:xfrm>
              <a:off x="7031181"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09" name="Google Shape;209;p43"/>
            <p:cNvCxnSpPr/>
            <p:nvPr/>
          </p:nvCxnSpPr>
          <p:spPr>
            <a:xfrm>
              <a:off x="7813820"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0" name="Google Shape;210;p43"/>
            <p:cNvCxnSpPr/>
            <p:nvPr/>
          </p:nvCxnSpPr>
          <p:spPr>
            <a:xfrm>
              <a:off x="8610143"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1" name="Google Shape;211;p43"/>
            <p:cNvCxnSpPr/>
            <p:nvPr/>
          </p:nvCxnSpPr>
          <p:spPr>
            <a:xfrm>
              <a:off x="9399625" y="2488864"/>
              <a:ext cx="615310" cy="0"/>
            </a:xfrm>
            <a:prstGeom prst="straightConnector1">
              <a:avLst/>
            </a:prstGeom>
            <a:noFill/>
            <a:ln cap="flat" cmpd="sng" w="9525">
              <a:solidFill>
                <a:schemeClr val="lt1"/>
              </a:solidFill>
              <a:prstDash val="solid"/>
              <a:miter lim="800000"/>
              <a:headEnd len="sm" w="sm" type="none"/>
              <a:tailEnd len="sm" w="sm" type="none"/>
            </a:ln>
          </p:spPr>
        </p:cxnSp>
      </p:grpSp>
      <p:sp>
        <p:nvSpPr>
          <p:cNvPr id="212" name="Google Shape;212;p43"/>
          <p:cNvSpPr txBox="1"/>
          <p:nvPr>
            <p:ph type="title"/>
          </p:nvPr>
        </p:nvSpPr>
        <p:spPr>
          <a:xfrm>
            <a:off x="681698" y="512299"/>
            <a:ext cx="10515600" cy="72738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 name="Google Shape;213;p43"/>
          <p:cNvSpPr txBox="1"/>
          <p:nvPr>
            <p:ph idx="1" type="body"/>
          </p:nvPr>
        </p:nvSpPr>
        <p:spPr>
          <a:xfrm>
            <a:off x="1992423" y="1780403"/>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4" name="Google Shape;214;p43"/>
          <p:cNvSpPr txBox="1"/>
          <p:nvPr>
            <p:ph idx="2" type="body"/>
          </p:nvPr>
        </p:nvSpPr>
        <p:spPr>
          <a:xfrm>
            <a:off x="4360668" y="1780403"/>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5" name="Google Shape;215;p43"/>
          <p:cNvSpPr txBox="1"/>
          <p:nvPr>
            <p:ph idx="3" type="body"/>
          </p:nvPr>
        </p:nvSpPr>
        <p:spPr>
          <a:xfrm>
            <a:off x="8307743" y="1780403"/>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6" name="Google Shape;216;p43"/>
          <p:cNvSpPr txBox="1"/>
          <p:nvPr>
            <p:ph idx="4" type="body"/>
          </p:nvPr>
        </p:nvSpPr>
        <p:spPr>
          <a:xfrm>
            <a:off x="505322" y="2436036"/>
            <a:ext cx="1194201" cy="50172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800"/>
              <a:buFont typeface="Arial"/>
              <a:buNone/>
              <a:defRPr b="1" i="0" sz="18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7" name="Google Shape;217;p43"/>
          <p:cNvSpPr txBox="1"/>
          <p:nvPr>
            <p:ph idx="5" type="body"/>
          </p:nvPr>
        </p:nvSpPr>
        <p:spPr>
          <a:xfrm>
            <a:off x="167540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8" name="Google Shape;218;p43"/>
          <p:cNvSpPr txBox="1"/>
          <p:nvPr>
            <p:ph idx="6" type="body"/>
          </p:nvPr>
        </p:nvSpPr>
        <p:spPr>
          <a:xfrm>
            <a:off x="246481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9" name="Google Shape;219;p43"/>
          <p:cNvSpPr txBox="1"/>
          <p:nvPr>
            <p:ph idx="7" type="body"/>
          </p:nvPr>
        </p:nvSpPr>
        <p:spPr>
          <a:xfrm>
            <a:off x="325423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 name="Google Shape;220;p43"/>
          <p:cNvSpPr txBox="1"/>
          <p:nvPr>
            <p:ph idx="8" type="body"/>
          </p:nvPr>
        </p:nvSpPr>
        <p:spPr>
          <a:xfrm>
            <a:off x="404364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1" name="Google Shape;221;p43"/>
          <p:cNvSpPr txBox="1"/>
          <p:nvPr>
            <p:ph idx="9" type="body"/>
          </p:nvPr>
        </p:nvSpPr>
        <p:spPr>
          <a:xfrm>
            <a:off x="483306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2" name="Google Shape;222;p43"/>
          <p:cNvSpPr txBox="1"/>
          <p:nvPr>
            <p:ph idx="13" type="body"/>
          </p:nvPr>
        </p:nvSpPr>
        <p:spPr>
          <a:xfrm>
            <a:off x="562247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3" name="Google Shape;223;p43"/>
          <p:cNvSpPr txBox="1"/>
          <p:nvPr>
            <p:ph idx="14" type="body"/>
          </p:nvPr>
        </p:nvSpPr>
        <p:spPr>
          <a:xfrm>
            <a:off x="641189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4" name="Google Shape;224;p43"/>
          <p:cNvSpPr txBox="1"/>
          <p:nvPr>
            <p:ph idx="15" type="body"/>
          </p:nvPr>
        </p:nvSpPr>
        <p:spPr>
          <a:xfrm>
            <a:off x="720130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5" name="Google Shape;225;p43"/>
          <p:cNvSpPr txBox="1"/>
          <p:nvPr>
            <p:ph idx="16" type="body"/>
          </p:nvPr>
        </p:nvSpPr>
        <p:spPr>
          <a:xfrm>
            <a:off x="799072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6" name="Google Shape;226;p43"/>
          <p:cNvSpPr txBox="1"/>
          <p:nvPr>
            <p:ph idx="17" type="body"/>
          </p:nvPr>
        </p:nvSpPr>
        <p:spPr>
          <a:xfrm>
            <a:off x="878013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7" name="Google Shape;227;p43"/>
          <p:cNvSpPr txBox="1"/>
          <p:nvPr>
            <p:ph idx="18" type="body"/>
          </p:nvPr>
        </p:nvSpPr>
        <p:spPr>
          <a:xfrm>
            <a:off x="956955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8" name="Google Shape;228;p43"/>
          <p:cNvSpPr txBox="1"/>
          <p:nvPr>
            <p:ph idx="19" type="body"/>
          </p:nvPr>
        </p:nvSpPr>
        <p:spPr>
          <a:xfrm>
            <a:off x="10358963"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9" name="Google Shape;229;p43"/>
          <p:cNvSpPr txBox="1"/>
          <p:nvPr>
            <p:ph idx="20" type="body"/>
          </p:nvPr>
        </p:nvSpPr>
        <p:spPr>
          <a:xfrm>
            <a:off x="1992423" y="3563114"/>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0" name="Google Shape;230;p43"/>
          <p:cNvSpPr txBox="1"/>
          <p:nvPr>
            <p:ph idx="21" type="body"/>
          </p:nvPr>
        </p:nvSpPr>
        <p:spPr>
          <a:xfrm>
            <a:off x="5939498" y="3563114"/>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accent6"/>
              </a:buClr>
              <a:buSzPts val="1400"/>
              <a:buFont typeface="Arial"/>
              <a:buNone/>
              <a:defRPr b="1" i="0" sz="1400" u="none" cap="none" strike="noStrike">
                <a:solidFill>
                  <a:schemeClr val="accent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1" name="Google Shape;231;p43"/>
          <p:cNvSpPr txBox="1"/>
          <p:nvPr>
            <p:ph idx="22" type="body"/>
          </p:nvPr>
        </p:nvSpPr>
        <p:spPr>
          <a:xfrm>
            <a:off x="9886573" y="3563114"/>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2" name="Google Shape;232;p43"/>
          <p:cNvSpPr txBox="1"/>
          <p:nvPr>
            <p:ph idx="23" type="body"/>
          </p:nvPr>
        </p:nvSpPr>
        <p:spPr>
          <a:xfrm>
            <a:off x="505322" y="4134112"/>
            <a:ext cx="1194201" cy="50172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800"/>
              <a:buFont typeface="Arial"/>
              <a:buNone/>
              <a:defRPr b="1" i="0" sz="18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3" name="Google Shape;233;p43"/>
          <p:cNvSpPr txBox="1"/>
          <p:nvPr>
            <p:ph idx="24" type="body"/>
          </p:nvPr>
        </p:nvSpPr>
        <p:spPr>
          <a:xfrm>
            <a:off x="167540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4" name="Google Shape;234;p43"/>
          <p:cNvSpPr txBox="1"/>
          <p:nvPr>
            <p:ph idx="25" type="body"/>
          </p:nvPr>
        </p:nvSpPr>
        <p:spPr>
          <a:xfrm>
            <a:off x="246481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5" name="Google Shape;235;p43"/>
          <p:cNvSpPr txBox="1"/>
          <p:nvPr>
            <p:ph idx="26" type="body"/>
          </p:nvPr>
        </p:nvSpPr>
        <p:spPr>
          <a:xfrm>
            <a:off x="325423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 name="Google Shape;236;p43"/>
          <p:cNvSpPr txBox="1"/>
          <p:nvPr>
            <p:ph idx="27" type="body"/>
          </p:nvPr>
        </p:nvSpPr>
        <p:spPr>
          <a:xfrm>
            <a:off x="404364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7" name="Google Shape;237;p43"/>
          <p:cNvSpPr txBox="1"/>
          <p:nvPr>
            <p:ph idx="28" type="body"/>
          </p:nvPr>
        </p:nvSpPr>
        <p:spPr>
          <a:xfrm>
            <a:off x="483306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8" name="Google Shape;238;p43"/>
          <p:cNvSpPr txBox="1"/>
          <p:nvPr>
            <p:ph idx="29" type="body"/>
          </p:nvPr>
        </p:nvSpPr>
        <p:spPr>
          <a:xfrm>
            <a:off x="562247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9" name="Google Shape;239;p43"/>
          <p:cNvSpPr txBox="1"/>
          <p:nvPr>
            <p:ph idx="30" type="body"/>
          </p:nvPr>
        </p:nvSpPr>
        <p:spPr>
          <a:xfrm>
            <a:off x="641189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0" name="Google Shape;240;p43"/>
          <p:cNvSpPr txBox="1"/>
          <p:nvPr>
            <p:ph idx="31" type="body"/>
          </p:nvPr>
        </p:nvSpPr>
        <p:spPr>
          <a:xfrm>
            <a:off x="720130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1" name="Google Shape;241;p43"/>
          <p:cNvSpPr txBox="1"/>
          <p:nvPr>
            <p:ph idx="32" type="body"/>
          </p:nvPr>
        </p:nvSpPr>
        <p:spPr>
          <a:xfrm>
            <a:off x="799072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2" name="Google Shape;242;p43"/>
          <p:cNvSpPr txBox="1"/>
          <p:nvPr>
            <p:ph idx="33" type="body"/>
          </p:nvPr>
        </p:nvSpPr>
        <p:spPr>
          <a:xfrm>
            <a:off x="878013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3" name="Google Shape;243;p43"/>
          <p:cNvSpPr txBox="1"/>
          <p:nvPr>
            <p:ph idx="34" type="body"/>
          </p:nvPr>
        </p:nvSpPr>
        <p:spPr>
          <a:xfrm>
            <a:off x="956955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4" name="Google Shape;244;p43"/>
          <p:cNvSpPr txBox="1"/>
          <p:nvPr>
            <p:ph idx="35" type="body"/>
          </p:nvPr>
        </p:nvSpPr>
        <p:spPr>
          <a:xfrm>
            <a:off x="10358963"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245" name="Google Shape;245;p43"/>
          <p:cNvGrpSpPr/>
          <p:nvPr/>
        </p:nvGrpSpPr>
        <p:grpSpPr>
          <a:xfrm>
            <a:off x="2010137" y="4391183"/>
            <a:ext cx="8510121" cy="0"/>
            <a:chOff x="1504814" y="2488864"/>
            <a:chExt cx="8510121" cy="0"/>
          </a:xfrm>
        </p:grpSpPr>
        <p:cxnSp>
          <p:nvCxnSpPr>
            <p:cNvPr id="246" name="Google Shape;246;p43"/>
            <p:cNvCxnSpPr/>
            <p:nvPr/>
          </p:nvCxnSpPr>
          <p:spPr>
            <a:xfrm>
              <a:off x="1504814"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7" name="Google Shape;247;p43"/>
            <p:cNvCxnSpPr/>
            <p:nvPr/>
          </p:nvCxnSpPr>
          <p:spPr>
            <a:xfrm>
              <a:off x="2301137"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8" name="Google Shape;248;p43"/>
            <p:cNvCxnSpPr/>
            <p:nvPr/>
          </p:nvCxnSpPr>
          <p:spPr>
            <a:xfrm>
              <a:off x="308377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9" name="Google Shape;249;p43"/>
            <p:cNvCxnSpPr/>
            <p:nvPr/>
          </p:nvCxnSpPr>
          <p:spPr>
            <a:xfrm>
              <a:off x="388009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50" name="Google Shape;250;p43"/>
            <p:cNvCxnSpPr/>
            <p:nvPr/>
          </p:nvCxnSpPr>
          <p:spPr>
            <a:xfrm>
              <a:off x="465589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51" name="Google Shape;251;p43"/>
            <p:cNvCxnSpPr/>
            <p:nvPr/>
          </p:nvCxnSpPr>
          <p:spPr>
            <a:xfrm>
              <a:off x="545221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52" name="Google Shape;252;p43"/>
            <p:cNvCxnSpPr/>
            <p:nvPr/>
          </p:nvCxnSpPr>
          <p:spPr>
            <a:xfrm>
              <a:off x="6234858"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53" name="Google Shape;253;p43"/>
            <p:cNvCxnSpPr/>
            <p:nvPr/>
          </p:nvCxnSpPr>
          <p:spPr>
            <a:xfrm>
              <a:off x="7031181"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54" name="Google Shape;254;p43"/>
            <p:cNvCxnSpPr/>
            <p:nvPr/>
          </p:nvCxnSpPr>
          <p:spPr>
            <a:xfrm>
              <a:off x="7813820"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55" name="Google Shape;255;p43"/>
            <p:cNvCxnSpPr/>
            <p:nvPr/>
          </p:nvCxnSpPr>
          <p:spPr>
            <a:xfrm>
              <a:off x="8610143"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56" name="Google Shape;256;p43"/>
            <p:cNvCxnSpPr/>
            <p:nvPr/>
          </p:nvCxnSpPr>
          <p:spPr>
            <a:xfrm>
              <a:off x="9399625" y="2488864"/>
              <a:ext cx="615310" cy="0"/>
            </a:xfrm>
            <a:prstGeom prst="straightConnector1">
              <a:avLst/>
            </a:prstGeom>
            <a:noFill/>
            <a:ln cap="flat" cmpd="sng" w="9525">
              <a:solidFill>
                <a:schemeClr val="lt1"/>
              </a:solidFill>
              <a:prstDash val="solid"/>
              <a:miter lim="800000"/>
              <a:headEnd len="sm" w="sm" type="none"/>
              <a:tailEnd len="sm" w="sm" type="none"/>
            </a:ln>
          </p:spPr>
        </p:cxnSp>
      </p:grpSp>
      <p:sp>
        <p:nvSpPr>
          <p:cNvPr id="257" name="Google Shape;257;p43"/>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43"/>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3"/>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4-Up">
  <p:cSld name="Meet The Team 4-Up">
    <p:spTree>
      <p:nvGrpSpPr>
        <p:cNvPr id="260" name="Shape 260"/>
        <p:cNvGrpSpPr/>
        <p:nvPr/>
      </p:nvGrpSpPr>
      <p:grpSpPr>
        <a:xfrm>
          <a:off x="0" y="0"/>
          <a:ext cx="0" cy="0"/>
          <a:chOff x="0" y="0"/>
          <a:chExt cx="0" cy="0"/>
        </a:xfrm>
      </p:grpSpPr>
      <p:pic>
        <p:nvPicPr>
          <p:cNvPr id="261" name="Google Shape;261;p44"/>
          <p:cNvPicPr preferRelativeResize="0"/>
          <p:nvPr/>
        </p:nvPicPr>
        <p:blipFill rotWithShape="1">
          <a:blip r:embed="rId2">
            <a:alphaModFix/>
          </a:blip>
          <a:srcRect b="0" l="0" r="0" t="0"/>
          <a:stretch/>
        </p:blipFill>
        <p:spPr>
          <a:xfrm>
            <a:off x="0" y="-1"/>
            <a:ext cx="12205220" cy="6858001"/>
          </a:xfrm>
          <a:prstGeom prst="rect">
            <a:avLst/>
          </a:prstGeom>
          <a:noFill/>
          <a:ln>
            <a:noFill/>
          </a:ln>
        </p:spPr>
      </p:pic>
      <p:sp>
        <p:nvSpPr>
          <p:cNvPr id="262" name="Google Shape;262;p44"/>
          <p:cNvSpPr txBox="1"/>
          <p:nvPr>
            <p:ph type="title"/>
          </p:nvPr>
        </p:nvSpPr>
        <p:spPr>
          <a:xfrm>
            <a:off x="655858" y="2433312"/>
            <a:ext cx="1939480" cy="2115505"/>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3" name="Google Shape;263;p44"/>
          <p:cNvSpPr/>
          <p:nvPr>
            <p:ph idx="2" type="pic"/>
          </p:nvPr>
        </p:nvSpPr>
        <p:spPr>
          <a:xfrm>
            <a:off x="3088220" y="2599422"/>
            <a:ext cx="1502806" cy="1502805"/>
          </a:xfrm>
          <a:prstGeom prst="ellipse">
            <a:avLst/>
          </a:prstGeom>
          <a:noFill/>
          <a:ln>
            <a:noFill/>
          </a:ln>
        </p:spPr>
      </p:sp>
      <p:sp>
        <p:nvSpPr>
          <p:cNvPr id="264" name="Google Shape;264;p44"/>
          <p:cNvSpPr/>
          <p:nvPr>
            <p:ph idx="3" type="pic"/>
          </p:nvPr>
        </p:nvSpPr>
        <p:spPr>
          <a:xfrm>
            <a:off x="5190425" y="2599420"/>
            <a:ext cx="1502806" cy="1502805"/>
          </a:xfrm>
          <a:prstGeom prst="ellipse">
            <a:avLst/>
          </a:prstGeom>
          <a:noFill/>
          <a:ln>
            <a:noFill/>
          </a:ln>
        </p:spPr>
      </p:sp>
      <p:sp>
        <p:nvSpPr>
          <p:cNvPr id="265" name="Google Shape;265;p44"/>
          <p:cNvSpPr/>
          <p:nvPr>
            <p:ph idx="4" type="pic"/>
          </p:nvPr>
        </p:nvSpPr>
        <p:spPr>
          <a:xfrm>
            <a:off x="7291629" y="2599420"/>
            <a:ext cx="1502806" cy="1502805"/>
          </a:xfrm>
          <a:prstGeom prst="ellipse">
            <a:avLst/>
          </a:prstGeom>
          <a:noFill/>
          <a:ln>
            <a:noFill/>
          </a:ln>
        </p:spPr>
      </p:sp>
      <p:sp>
        <p:nvSpPr>
          <p:cNvPr id="266" name="Google Shape;266;p44"/>
          <p:cNvSpPr/>
          <p:nvPr>
            <p:ph idx="5" type="pic"/>
          </p:nvPr>
        </p:nvSpPr>
        <p:spPr>
          <a:xfrm>
            <a:off x="9387443" y="2599420"/>
            <a:ext cx="1502806" cy="1502805"/>
          </a:xfrm>
          <a:prstGeom prst="ellipse">
            <a:avLst/>
          </a:prstGeom>
          <a:noFill/>
          <a:ln>
            <a:noFill/>
          </a:ln>
        </p:spPr>
      </p:sp>
      <p:sp>
        <p:nvSpPr>
          <p:cNvPr id="267" name="Google Shape;267;p44"/>
          <p:cNvSpPr/>
          <p:nvPr/>
        </p:nvSpPr>
        <p:spPr>
          <a:xfrm>
            <a:off x="2975041" y="2486242"/>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44"/>
          <p:cNvSpPr/>
          <p:nvPr/>
        </p:nvSpPr>
        <p:spPr>
          <a:xfrm>
            <a:off x="5077246" y="2486240"/>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44"/>
          <p:cNvSpPr/>
          <p:nvPr/>
        </p:nvSpPr>
        <p:spPr>
          <a:xfrm>
            <a:off x="7178450" y="2486240"/>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44"/>
          <p:cNvSpPr/>
          <p:nvPr/>
        </p:nvSpPr>
        <p:spPr>
          <a:xfrm>
            <a:off x="9274264" y="2486240"/>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44"/>
          <p:cNvSpPr txBox="1"/>
          <p:nvPr>
            <p:ph idx="1" type="body"/>
          </p:nvPr>
        </p:nvSpPr>
        <p:spPr>
          <a:xfrm>
            <a:off x="2796727" y="4435583"/>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2" name="Google Shape;272;p44"/>
          <p:cNvSpPr txBox="1"/>
          <p:nvPr>
            <p:ph idx="6" type="body"/>
          </p:nvPr>
        </p:nvSpPr>
        <p:spPr>
          <a:xfrm>
            <a:off x="2896865"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3" name="Google Shape;273;p44"/>
          <p:cNvSpPr txBox="1"/>
          <p:nvPr>
            <p:ph idx="7" type="body"/>
          </p:nvPr>
        </p:nvSpPr>
        <p:spPr>
          <a:xfrm>
            <a:off x="4898932" y="4435583"/>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4" name="Google Shape;274;p44"/>
          <p:cNvSpPr txBox="1"/>
          <p:nvPr>
            <p:ph idx="8" type="body"/>
          </p:nvPr>
        </p:nvSpPr>
        <p:spPr>
          <a:xfrm>
            <a:off x="4999070"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5" name="Google Shape;275;p44"/>
          <p:cNvSpPr txBox="1"/>
          <p:nvPr>
            <p:ph idx="9" type="body"/>
          </p:nvPr>
        </p:nvSpPr>
        <p:spPr>
          <a:xfrm>
            <a:off x="7000136" y="4435751"/>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6" name="Google Shape;276;p44"/>
          <p:cNvSpPr txBox="1"/>
          <p:nvPr>
            <p:ph idx="13" type="body"/>
          </p:nvPr>
        </p:nvSpPr>
        <p:spPr>
          <a:xfrm>
            <a:off x="7100274"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7" name="Google Shape;277;p44"/>
          <p:cNvSpPr txBox="1"/>
          <p:nvPr>
            <p:ph idx="14" type="body"/>
          </p:nvPr>
        </p:nvSpPr>
        <p:spPr>
          <a:xfrm>
            <a:off x="9095950" y="4435583"/>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8" name="Google Shape;278;p44"/>
          <p:cNvSpPr txBox="1"/>
          <p:nvPr>
            <p:ph idx="15" type="body"/>
          </p:nvPr>
        </p:nvSpPr>
        <p:spPr>
          <a:xfrm>
            <a:off x="9196088"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9" name="Google Shape;279;p44"/>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44"/>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44"/>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p:cSld name="About Us">
    <p:spTree>
      <p:nvGrpSpPr>
        <p:cNvPr id="17" name="Shape 17"/>
        <p:cNvGrpSpPr/>
        <p:nvPr/>
      </p:nvGrpSpPr>
      <p:grpSpPr>
        <a:xfrm>
          <a:off x="0" y="0"/>
          <a:ext cx="0" cy="0"/>
          <a:chOff x="0" y="0"/>
          <a:chExt cx="0" cy="0"/>
        </a:xfrm>
      </p:grpSpPr>
      <p:pic>
        <p:nvPicPr>
          <p:cNvPr id="18" name="Google Shape;18;p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9" name="Google Shape;19;p27"/>
          <p:cNvSpPr/>
          <p:nvPr/>
        </p:nvSpPr>
        <p:spPr>
          <a:xfrm>
            <a:off x="7462048" y="1199853"/>
            <a:ext cx="3929901" cy="3929901"/>
          </a:xfrm>
          <a:prstGeom prst="ellipse">
            <a:avLst/>
          </a:prstGeom>
          <a:no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 name="Google Shape;20;p27"/>
          <p:cNvSpPr txBox="1"/>
          <p:nvPr>
            <p:ph type="title"/>
          </p:nvPr>
        </p:nvSpPr>
        <p:spPr>
          <a:xfrm>
            <a:off x="1021623" y="2210810"/>
            <a:ext cx="4579970" cy="5380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accent6"/>
              </a:buClr>
              <a:buSzPts val="2800"/>
              <a:buFont typeface="Century Gothic"/>
              <a:buNone/>
              <a:defRPr b="1" i="0" sz="2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27"/>
          <p:cNvSpPr txBox="1"/>
          <p:nvPr>
            <p:ph idx="1" type="body"/>
          </p:nvPr>
        </p:nvSpPr>
        <p:spPr>
          <a:xfrm>
            <a:off x="1034661" y="2747550"/>
            <a:ext cx="5309918" cy="28720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 name="Google Shape;22;p27"/>
          <p:cNvSpPr/>
          <p:nvPr>
            <p:ph idx="2" type="pic"/>
          </p:nvPr>
        </p:nvSpPr>
        <p:spPr>
          <a:xfrm>
            <a:off x="7663453" y="1433033"/>
            <a:ext cx="3527091" cy="3463540"/>
          </a:xfrm>
          <a:prstGeom prst="ellipse">
            <a:avLst/>
          </a:prstGeom>
          <a:noFill/>
          <a:ln>
            <a:noFill/>
          </a:ln>
        </p:spPr>
      </p:sp>
      <p:sp>
        <p:nvSpPr>
          <p:cNvPr id="23" name="Google Shape;23;p27"/>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Arial"/>
                <a:ea typeface="Arial"/>
                <a:cs typeface="Arial"/>
                <a:sym typeface="Arial"/>
              </a:defRPr>
            </a:lvl1pPr>
            <a:lvl2pPr indent="0" lvl="1" marL="0" marR="0" algn="r">
              <a:spcBef>
                <a:spcPts val="0"/>
              </a:spcBef>
              <a:buNone/>
              <a:defRPr b="0" i="0" sz="1600" u="none" cap="none" strike="noStrike">
                <a:solidFill>
                  <a:schemeClr val="accent6"/>
                </a:solidFill>
                <a:latin typeface="Arial"/>
                <a:ea typeface="Arial"/>
                <a:cs typeface="Arial"/>
                <a:sym typeface="Arial"/>
              </a:defRPr>
            </a:lvl2pPr>
            <a:lvl3pPr indent="0" lvl="2" marL="0" marR="0" algn="r">
              <a:spcBef>
                <a:spcPts val="0"/>
              </a:spcBef>
              <a:buNone/>
              <a:defRPr b="0" i="0" sz="1600" u="none" cap="none" strike="noStrike">
                <a:solidFill>
                  <a:schemeClr val="accent6"/>
                </a:solidFill>
                <a:latin typeface="Arial"/>
                <a:ea typeface="Arial"/>
                <a:cs typeface="Arial"/>
                <a:sym typeface="Arial"/>
              </a:defRPr>
            </a:lvl3pPr>
            <a:lvl4pPr indent="0" lvl="3" marL="0" marR="0" algn="r">
              <a:spcBef>
                <a:spcPts val="0"/>
              </a:spcBef>
              <a:buNone/>
              <a:defRPr b="0" i="0" sz="1600" u="none" cap="none" strike="noStrike">
                <a:solidFill>
                  <a:schemeClr val="accent6"/>
                </a:solidFill>
                <a:latin typeface="Arial"/>
                <a:ea typeface="Arial"/>
                <a:cs typeface="Arial"/>
                <a:sym typeface="Arial"/>
              </a:defRPr>
            </a:lvl4pPr>
            <a:lvl5pPr indent="0" lvl="4" marL="0" marR="0" algn="r">
              <a:spcBef>
                <a:spcPts val="0"/>
              </a:spcBef>
              <a:buNone/>
              <a:defRPr b="0" i="0" sz="1600" u="none" cap="none" strike="noStrike">
                <a:solidFill>
                  <a:schemeClr val="accent6"/>
                </a:solidFill>
                <a:latin typeface="Arial"/>
                <a:ea typeface="Arial"/>
                <a:cs typeface="Arial"/>
                <a:sym typeface="Arial"/>
              </a:defRPr>
            </a:lvl5pPr>
            <a:lvl6pPr indent="0" lvl="5" marL="0" marR="0" algn="r">
              <a:spcBef>
                <a:spcPts val="0"/>
              </a:spcBef>
              <a:buNone/>
              <a:defRPr b="0" i="0" sz="1600" u="none" cap="none" strike="noStrike">
                <a:solidFill>
                  <a:schemeClr val="accent6"/>
                </a:solidFill>
                <a:latin typeface="Arial"/>
                <a:ea typeface="Arial"/>
                <a:cs typeface="Arial"/>
                <a:sym typeface="Arial"/>
              </a:defRPr>
            </a:lvl6pPr>
            <a:lvl7pPr indent="0" lvl="6" marL="0" marR="0" algn="r">
              <a:spcBef>
                <a:spcPts val="0"/>
              </a:spcBef>
              <a:buNone/>
              <a:defRPr b="0" i="0" sz="1600" u="none" cap="none" strike="noStrike">
                <a:solidFill>
                  <a:schemeClr val="accent6"/>
                </a:solidFill>
                <a:latin typeface="Arial"/>
                <a:ea typeface="Arial"/>
                <a:cs typeface="Arial"/>
                <a:sym typeface="Arial"/>
              </a:defRPr>
            </a:lvl7pPr>
            <a:lvl8pPr indent="0" lvl="7" marL="0" marR="0" algn="r">
              <a:spcBef>
                <a:spcPts val="0"/>
              </a:spcBef>
              <a:buNone/>
              <a:defRPr b="0" i="0" sz="1600" u="none" cap="none" strike="noStrike">
                <a:solidFill>
                  <a:schemeClr val="accent6"/>
                </a:solidFill>
                <a:latin typeface="Arial"/>
                <a:ea typeface="Arial"/>
                <a:cs typeface="Arial"/>
                <a:sym typeface="Arial"/>
              </a:defRPr>
            </a:lvl8pPr>
            <a:lvl9pPr indent="0" lvl="8" marL="0" marR="0" algn="r">
              <a:spcBef>
                <a:spcPts val="0"/>
              </a:spcBef>
              <a:buNone/>
              <a:defRPr b="0" i="0" sz="16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27"/>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8-Up">
  <p:cSld name="Meet The Team 8-Up">
    <p:spTree>
      <p:nvGrpSpPr>
        <p:cNvPr id="282" name="Shape 282"/>
        <p:cNvGrpSpPr/>
        <p:nvPr/>
      </p:nvGrpSpPr>
      <p:grpSpPr>
        <a:xfrm>
          <a:off x="0" y="0"/>
          <a:ext cx="0" cy="0"/>
          <a:chOff x="0" y="0"/>
          <a:chExt cx="0" cy="0"/>
        </a:xfrm>
      </p:grpSpPr>
      <p:pic>
        <p:nvPicPr>
          <p:cNvPr id="283" name="Google Shape;283;p45"/>
          <p:cNvPicPr preferRelativeResize="0"/>
          <p:nvPr/>
        </p:nvPicPr>
        <p:blipFill rotWithShape="1">
          <a:blip r:embed="rId2">
            <a:alphaModFix/>
          </a:blip>
          <a:srcRect b="0" l="0" r="0" t="0"/>
          <a:stretch/>
        </p:blipFill>
        <p:spPr>
          <a:xfrm>
            <a:off x="0" y="-1"/>
            <a:ext cx="12205220" cy="6858001"/>
          </a:xfrm>
          <a:prstGeom prst="rect">
            <a:avLst/>
          </a:prstGeom>
          <a:noFill/>
          <a:ln>
            <a:noFill/>
          </a:ln>
        </p:spPr>
      </p:pic>
      <p:sp>
        <p:nvSpPr>
          <p:cNvPr id="284" name="Google Shape;284;p45"/>
          <p:cNvSpPr txBox="1"/>
          <p:nvPr>
            <p:ph type="title"/>
          </p:nvPr>
        </p:nvSpPr>
        <p:spPr>
          <a:xfrm>
            <a:off x="661216" y="2375820"/>
            <a:ext cx="1939480" cy="221849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5" name="Google Shape;285;p45"/>
          <p:cNvSpPr/>
          <p:nvPr>
            <p:ph idx="2" type="pic"/>
          </p:nvPr>
        </p:nvSpPr>
        <p:spPr>
          <a:xfrm>
            <a:off x="3136339" y="1326925"/>
            <a:ext cx="1391577" cy="1391576"/>
          </a:xfrm>
          <a:prstGeom prst="ellipse">
            <a:avLst/>
          </a:prstGeom>
          <a:noFill/>
          <a:ln>
            <a:noFill/>
          </a:ln>
        </p:spPr>
      </p:sp>
      <p:sp>
        <p:nvSpPr>
          <p:cNvPr id="286" name="Google Shape;286;p45"/>
          <p:cNvSpPr/>
          <p:nvPr>
            <p:ph idx="3" type="pic"/>
          </p:nvPr>
        </p:nvSpPr>
        <p:spPr>
          <a:xfrm>
            <a:off x="5209991" y="1326192"/>
            <a:ext cx="1391577" cy="1391576"/>
          </a:xfrm>
          <a:prstGeom prst="ellipse">
            <a:avLst/>
          </a:prstGeom>
          <a:noFill/>
          <a:ln>
            <a:noFill/>
          </a:ln>
        </p:spPr>
      </p:sp>
      <p:sp>
        <p:nvSpPr>
          <p:cNvPr id="287" name="Google Shape;287;p45"/>
          <p:cNvSpPr/>
          <p:nvPr>
            <p:ph idx="4" type="pic"/>
          </p:nvPr>
        </p:nvSpPr>
        <p:spPr>
          <a:xfrm>
            <a:off x="7305041" y="1335752"/>
            <a:ext cx="1391577" cy="1391576"/>
          </a:xfrm>
          <a:prstGeom prst="ellipse">
            <a:avLst/>
          </a:prstGeom>
          <a:noFill/>
          <a:ln>
            <a:noFill/>
          </a:ln>
        </p:spPr>
      </p:sp>
      <p:sp>
        <p:nvSpPr>
          <p:cNvPr id="288" name="Google Shape;288;p45"/>
          <p:cNvSpPr/>
          <p:nvPr>
            <p:ph idx="5" type="pic"/>
          </p:nvPr>
        </p:nvSpPr>
        <p:spPr>
          <a:xfrm>
            <a:off x="9384248" y="1326192"/>
            <a:ext cx="1391577" cy="1391576"/>
          </a:xfrm>
          <a:prstGeom prst="ellipse">
            <a:avLst/>
          </a:prstGeom>
          <a:noFill/>
          <a:ln>
            <a:noFill/>
          </a:ln>
        </p:spPr>
      </p:sp>
      <p:sp>
        <p:nvSpPr>
          <p:cNvPr id="289" name="Google Shape;289;p45"/>
          <p:cNvSpPr/>
          <p:nvPr/>
        </p:nvSpPr>
        <p:spPr>
          <a:xfrm>
            <a:off x="3031536" y="1222122"/>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 name="Google Shape;290;p45"/>
          <p:cNvSpPr txBox="1"/>
          <p:nvPr>
            <p:ph idx="1" type="body"/>
          </p:nvPr>
        </p:nvSpPr>
        <p:spPr>
          <a:xfrm>
            <a:off x="2796727" y="2972370"/>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1" name="Google Shape;291;p45"/>
          <p:cNvSpPr txBox="1"/>
          <p:nvPr>
            <p:ph idx="6" type="body"/>
          </p:nvPr>
        </p:nvSpPr>
        <p:spPr>
          <a:xfrm>
            <a:off x="2896865"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2" name="Google Shape;292;p45"/>
          <p:cNvSpPr txBox="1"/>
          <p:nvPr>
            <p:ph idx="7" type="body"/>
          </p:nvPr>
        </p:nvSpPr>
        <p:spPr>
          <a:xfrm>
            <a:off x="4898932" y="2972370"/>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3" name="Google Shape;293;p45"/>
          <p:cNvSpPr txBox="1"/>
          <p:nvPr>
            <p:ph idx="8" type="body"/>
          </p:nvPr>
        </p:nvSpPr>
        <p:spPr>
          <a:xfrm>
            <a:off x="4999070"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4" name="Google Shape;294;p45"/>
          <p:cNvSpPr txBox="1"/>
          <p:nvPr>
            <p:ph idx="9" type="body"/>
          </p:nvPr>
        </p:nvSpPr>
        <p:spPr>
          <a:xfrm>
            <a:off x="7000136" y="2972538"/>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5" name="Google Shape;295;p45"/>
          <p:cNvSpPr txBox="1"/>
          <p:nvPr>
            <p:ph idx="13" type="body"/>
          </p:nvPr>
        </p:nvSpPr>
        <p:spPr>
          <a:xfrm>
            <a:off x="7100274"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6" name="Google Shape;296;p45"/>
          <p:cNvSpPr txBox="1"/>
          <p:nvPr>
            <p:ph idx="14" type="body"/>
          </p:nvPr>
        </p:nvSpPr>
        <p:spPr>
          <a:xfrm>
            <a:off x="9095950" y="2972370"/>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7" name="Google Shape;297;p45"/>
          <p:cNvSpPr txBox="1"/>
          <p:nvPr>
            <p:ph idx="15" type="body"/>
          </p:nvPr>
        </p:nvSpPr>
        <p:spPr>
          <a:xfrm>
            <a:off x="9196088"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8" name="Google Shape;298;p45"/>
          <p:cNvSpPr/>
          <p:nvPr>
            <p:ph idx="16" type="pic"/>
          </p:nvPr>
        </p:nvSpPr>
        <p:spPr>
          <a:xfrm>
            <a:off x="3136338" y="3967833"/>
            <a:ext cx="1391577" cy="1391576"/>
          </a:xfrm>
          <a:prstGeom prst="ellipse">
            <a:avLst/>
          </a:prstGeom>
          <a:noFill/>
          <a:ln>
            <a:noFill/>
          </a:ln>
        </p:spPr>
      </p:sp>
      <p:sp>
        <p:nvSpPr>
          <p:cNvPr id="299" name="Google Shape;299;p45"/>
          <p:cNvSpPr/>
          <p:nvPr>
            <p:ph idx="17" type="pic"/>
          </p:nvPr>
        </p:nvSpPr>
        <p:spPr>
          <a:xfrm>
            <a:off x="5209990" y="3967100"/>
            <a:ext cx="1391577" cy="1391576"/>
          </a:xfrm>
          <a:prstGeom prst="ellipse">
            <a:avLst/>
          </a:prstGeom>
          <a:noFill/>
          <a:ln>
            <a:noFill/>
          </a:ln>
        </p:spPr>
      </p:sp>
      <p:sp>
        <p:nvSpPr>
          <p:cNvPr id="300" name="Google Shape;300;p45"/>
          <p:cNvSpPr/>
          <p:nvPr>
            <p:ph idx="18" type="pic"/>
          </p:nvPr>
        </p:nvSpPr>
        <p:spPr>
          <a:xfrm>
            <a:off x="7305040" y="3976660"/>
            <a:ext cx="1391577" cy="1391576"/>
          </a:xfrm>
          <a:prstGeom prst="ellipse">
            <a:avLst/>
          </a:prstGeom>
          <a:noFill/>
          <a:ln>
            <a:noFill/>
          </a:ln>
        </p:spPr>
      </p:sp>
      <p:sp>
        <p:nvSpPr>
          <p:cNvPr id="301" name="Google Shape;301;p45"/>
          <p:cNvSpPr/>
          <p:nvPr>
            <p:ph idx="19" type="pic"/>
          </p:nvPr>
        </p:nvSpPr>
        <p:spPr>
          <a:xfrm>
            <a:off x="9384247" y="3967100"/>
            <a:ext cx="1391577" cy="1391576"/>
          </a:xfrm>
          <a:prstGeom prst="ellipse">
            <a:avLst/>
          </a:prstGeom>
          <a:noFill/>
          <a:ln>
            <a:noFill/>
          </a:ln>
        </p:spPr>
      </p:sp>
      <p:sp>
        <p:nvSpPr>
          <p:cNvPr id="302" name="Google Shape;302;p45"/>
          <p:cNvSpPr txBox="1"/>
          <p:nvPr>
            <p:ph idx="20" type="body"/>
          </p:nvPr>
        </p:nvSpPr>
        <p:spPr>
          <a:xfrm>
            <a:off x="2796727" y="5587307"/>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3" name="Google Shape;303;p45"/>
          <p:cNvSpPr txBox="1"/>
          <p:nvPr>
            <p:ph idx="21" type="body"/>
          </p:nvPr>
        </p:nvSpPr>
        <p:spPr>
          <a:xfrm>
            <a:off x="2896865" y="5813275"/>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4" name="Google Shape;304;p45"/>
          <p:cNvSpPr txBox="1"/>
          <p:nvPr>
            <p:ph idx="22" type="body"/>
          </p:nvPr>
        </p:nvSpPr>
        <p:spPr>
          <a:xfrm>
            <a:off x="4898932" y="5587307"/>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5" name="Google Shape;305;p45"/>
          <p:cNvSpPr txBox="1"/>
          <p:nvPr>
            <p:ph idx="23" type="body"/>
          </p:nvPr>
        </p:nvSpPr>
        <p:spPr>
          <a:xfrm>
            <a:off x="4999070" y="5813275"/>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6" name="Google Shape;306;p45"/>
          <p:cNvSpPr txBox="1"/>
          <p:nvPr>
            <p:ph idx="24" type="body"/>
          </p:nvPr>
        </p:nvSpPr>
        <p:spPr>
          <a:xfrm>
            <a:off x="7000136" y="5587475"/>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7" name="Google Shape;307;p45"/>
          <p:cNvSpPr txBox="1"/>
          <p:nvPr>
            <p:ph idx="25" type="body"/>
          </p:nvPr>
        </p:nvSpPr>
        <p:spPr>
          <a:xfrm>
            <a:off x="7100274" y="5813275"/>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8" name="Google Shape;308;p45"/>
          <p:cNvSpPr txBox="1"/>
          <p:nvPr>
            <p:ph idx="26" type="body"/>
          </p:nvPr>
        </p:nvSpPr>
        <p:spPr>
          <a:xfrm>
            <a:off x="9095950" y="5587307"/>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9" name="Google Shape;309;p45"/>
          <p:cNvSpPr txBox="1"/>
          <p:nvPr>
            <p:ph idx="27" type="body"/>
          </p:nvPr>
        </p:nvSpPr>
        <p:spPr>
          <a:xfrm>
            <a:off x="9192018" y="5813275"/>
            <a:ext cx="1885515"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0" name="Google Shape;310;p45"/>
          <p:cNvSpPr/>
          <p:nvPr/>
        </p:nvSpPr>
        <p:spPr>
          <a:xfrm>
            <a:off x="5105188" y="1221389"/>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45"/>
          <p:cNvSpPr/>
          <p:nvPr/>
        </p:nvSpPr>
        <p:spPr>
          <a:xfrm>
            <a:off x="7200238" y="1230949"/>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45"/>
          <p:cNvSpPr/>
          <p:nvPr/>
        </p:nvSpPr>
        <p:spPr>
          <a:xfrm>
            <a:off x="9279445" y="1221389"/>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3" name="Google Shape;313;p45"/>
          <p:cNvSpPr/>
          <p:nvPr/>
        </p:nvSpPr>
        <p:spPr>
          <a:xfrm>
            <a:off x="3031535" y="3863030"/>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4" name="Google Shape;314;p45"/>
          <p:cNvSpPr/>
          <p:nvPr/>
        </p:nvSpPr>
        <p:spPr>
          <a:xfrm>
            <a:off x="5105187" y="3862297"/>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45"/>
          <p:cNvSpPr/>
          <p:nvPr/>
        </p:nvSpPr>
        <p:spPr>
          <a:xfrm>
            <a:off x="7200237" y="3871857"/>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45"/>
          <p:cNvSpPr/>
          <p:nvPr/>
        </p:nvSpPr>
        <p:spPr>
          <a:xfrm>
            <a:off x="9279444" y="3862297"/>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7" name="Google Shape;317;p45"/>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4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9" name="Google Shape;319;p45"/>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Funding">
    <p:spTree>
      <p:nvGrpSpPr>
        <p:cNvPr id="320" name="Shape 320"/>
        <p:cNvGrpSpPr/>
        <p:nvPr/>
      </p:nvGrpSpPr>
      <p:grpSpPr>
        <a:xfrm>
          <a:off x="0" y="0"/>
          <a:ext cx="0" cy="0"/>
          <a:chOff x="0" y="0"/>
          <a:chExt cx="0" cy="0"/>
        </a:xfrm>
      </p:grpSpPr>
      <p:pic>
        <p:nvPicPr>
          <p:cNvPr id="321" name="Google Shape;321;p4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22" name="Google Shape;322;p46"/>
          <p:cNvSpPr txBox="1"/>
          <p:nvPr>
            <p:ph type="title"/>
          </p:nvPr>
        </p:nvSpPr>
        <p:spPr>
          <a:xfrm>
            <a:off x="3131507" y="412356"/>
            <a:ext cx="5561556" cy="56767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3" name="Google Shape;323;p46"/>
          <p:cNvSpPr txBox="1"/>
          <p:nvPr>
            <p:ph idx="1" type="body"/>
          </p:nvPr>
        </p:nvSpPr>
        <p:spPr>
          <a:xfrm>
            <a:off x="930273" y="2216292"/>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accent5"/>
              </a:buClr>
              <a:buSzPts val="4000"/>
              <a:buFont typeface="Arial"/>
              <a:buNone/>
              <a:defRPr b="1" i="0" sz="4000" u="none" cap="none" strike="noStrike">
                <a:solidFill>
                  <a:schemeClr val="accent5"/>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4" name="Google Shape;324;p46"/>
          <p:cNvSpPr txBox="1"/>
          <p:nvPr>
            <p:ph idx="2" type="body"/>
          </p:nvPr>
        </p:nvSpPr>
        <p:spPr>
          <a:xfrm>
            <a:off x="3613801" y="2216293"/>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AEC7"/>
              </a:buClr>
              <a:buSzPts val="4000"/>
              <a:buFont typeface="Arial"/>
              <a:buNone/>
              <a:defRPr b="1" i="0" sz="4000" u="none" cap="none" strike="noStrike">
                <a:solidFill>
                  <a:srgbClr val="00AEC7"/>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5" name="Google Shape;325;p46"/>
          <p:cNvSpPr txBox="1"/>
          <p:nvPr>
            <p:ph idx="3" type="body"/>
          </p:nvPr>
        </p:nvSpPr>
        <p:spPr>
          <a:xfrm>
            <a:off x="6297329" y="2216293"/>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A02AF9"/>
              </a:buClr>
              <a:buSzPts val="4000"/>
              <a:buFont typeface="Arial"/>
              <a:buNone/>
              <a:defRPr b="1" i="0" sz="4000" u="none" cap="none" strike="noStrike">
                <a:solidFill>
                  <a:srgbClr val="A02AF9"/>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6" name="Google Shape;326;p46"/>
          <p:cNvSpPr txBox="1"/>
          <p:nvPr>
            <p:ph idx="4" type="body"/>
          </p:nvPr>
        </p:nvSpPr>
        <p:spPr>
          <a:xfrm>
            <a:off x="8980856" y="2216293"/>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accent3"/>
              </a:buClr>
              <a:buSzPts val="4000"/>
              <a:buFont typeface="Arial"/>
              <a:buNone/>
              <a:defRPr b="1" i="0" sz="4000" u="none" cap="none" strike="noStrike">
                <a:solidFill>
                  <a:schemeClr val="accent3"/>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7" name="Google Shape;327;p46"/>
          <p:cNvSpPr txBox="1"/>
          <p:nvPr>
            <p:ph idx="5" type="body"/>
          </p:nvPr>
        </p:nvSpPr>
        <p:spPr>
          <a:xfrm>
            <a:off x="545026"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chemeClr val="accent5"/>
              </a:buClr>
              <a:buSzPts val="1600"/>
              <a:buFont typeface="Arial"/>
              <a:buNone/>
              <a:defRPr b="1" i="0" sz="1600" u="none" cap="none" strike="noStrike">
                <a:solidFill>
                  <a:schemeClr val="accent5"/>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8" name="Google Shape;328;p46"/>
          <p:cNvSpPr txBox="1"/>
          <p:nvPr>
            <p:ph idx="6" type="body"/>
          </p:nvPr>
        </p:nvSpPr>
        <p:spPr>
          <a:xfrm>
            <a:off x="545026"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9" name="Google Shape;329;p46"/>
          <p:cNvSpPr txBox="1"/>
          <p:nvPr>
            <p:ph idx="7" type="body"/>
          </p:nvPr>
        </p:nvSpPr>
        <p:spPr>
          <a:xfrm>
            <a:off x="3228554"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rgbClr val="00AEC7"/>
              </a:buClr>
              <a:buSzPts val="1600"/>
              <a:buFont typeface="Arial"/>
              <a:buNone/>
              <a:defRPr b="1" i="0" sz="1600" u="none" cap="none" strike="noStrike">
                <a:solidFill>
                  <a:srgbClr val="00AEC7"/>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0" name="Google Shape;330;p46"/>
          <p:cNvSpPr txBox="1"/>
          <p:nvPr>
            <p:ph idx="8" type="body"/>
          </p:nvPr>
        </p:nvSpPr>
        <p:spPr>
          <a:xfrm>
            <a:off x="3228554"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1" name="Google Shape;331;p46"/>
          <p:cNvSpPr txBox="1"/>
          <p:nvPr>
            <p:ph idx="9" type="body"/>
          </p:nvPr>
        </p:nvSpPr>
        <p:spPr>
          <a:xfrm>
            <a:off x="5912082"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rgbClr val="A02AF9"/>
              </a:buClr>
              <a:buSzPts val="1600"/>
              <a:buFont typeface="Arial"/>
              <a:buNone/>
              <a:defRPr b="1" i="0" sz="1600" u="none" cap="none" strike="noStrike">
                <a:solidFill>
                  <a:srgbClr val="A02AF9"/>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2" name="Google Shape;332;p46"/>
          <p:cNvSpPr txBox="1"/>
          <p:nvPr>
            <p:ph idx="13" type="body"/>
          </p:nvPr>
        </p:nvSpPr>
        <p:spPr>
          <a:xfrm>
            <a:off x="5912082"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3" name="Google Shape;333;p46"/>
          <p:cNvSpPr txBox="1"/>
          <p:nvPr>
            <p:ph idx="14" type="body"/>
          </p:nvPr>
        </p:nvSpPr>
        <p:spPr>
          <a:xfrm>
            <a:off x="8595609"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chemeClr val="accent3"/>
              </a:buClr>
              <a:buSzPts val="1600"/>
              <a:buFont typeface="Arial"/>
              <a:buNone/>
              <a:defRPr b="1" i="0" sz="1600" u="none" cap="none" strike="noStrike">
                <a:solidFill>
                  <a:schemeClr val="accent3"/>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4" name="Google Shape;334;p46"/>
          <p:cNvSpPr txBox="1"/>
          <p:nvPr>
            <p:ph idx="15" type="body"/>
          </p:nvPr>
        </p:nvSpPr>
        <p:spPr>
          <a:xfrm>
            <a:off x="8595609"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5" name="Google Shape;335;p46"/>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4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7" name="Google Shape;337;p46"/>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26" name="Shape 26"/>
        <p:cNvGrpSpPr/>
        <p:nvPr/>
      </p:nvGrpSpPr>
      <p:grpSpPr>
        <a:xfrm>
          <a:off x="0" y="0"/>
          <a:ext cx="0" cy="0"/>
          <a:chOff x="0" y="0"/>
          <a:chExt cx="0" cy="0"/>
        </a:xfrm>
      </p:grpSpPr>
      <p:pic>
        <p:nvPicPr>
          <p:cNvPr id="27" name="Google Shape;27;p2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8" name="Google Shape;28;p28"/>
          <p:cNvSpPr txBox="1"/>
          <p:nvPr>
            <p:ph type="title"/>
          </p:nvPr>
        </p:nvSpPr>
        <p:spPr>
          <a:xfrm>
            <a:off x="5679441" y="1259911"/>
            <a:ext cx="5124189" cy="49230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accent6"/>
              </a:buClr>
              <a:buSzPts val="2800"/>
              <a:buFont typeface="Century Gothic"/>
              <a:buNone/>
              <a:defRPr b="1" i="0" sz="2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28"/>
          <p:cNvSpPr txBox="1"/>
          <p:nvPr>
            <p:ph idx="1" type="body"/>
          </p:nvPr>
        </p:nvSpPr>
        <p:spPr>
          <a:xfrm>
            <a:off x="5679441" y="1752212"/>
            <a:ext cx="4856479" cy="24133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 name="Google Shape;30;p28"/>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Arial"/>
                <a:ea typeface="Arial"/>
                <a:cs typeface="Arial"/>
                <a:sym typeface="Arial"/>
              </a:defRPr>
            </a:lvl1pPr>
            <a:lvl2pPr indent="0" lvl="1" marL="0" marR="0" algn="r">
              <a:spcBef>
                <a:spcPts val="0"/>
              </a:spcBef>
              <a:buNone/>
              <a:defRPr b="0" i="0" sz="1600" u="none" cap="none" strike="noStrike">
                <a:solidFill>
                  <a:schemeClr val="accent6"/>
                </a:solidFill>
                <a:latin typeface="Arial"/>
                <a:ea typeface="Arial"/>
                <a:cs typeface="Arial"/>
                <a:sym typeface="Arial"/>
              </a:defRPr>
            </a:lvl2pPr>
            <a:lvl3pPr indent="0" lvl="2" marL="0" marR="0" algn="r">
              <a:spcBef>
                <a:spcPts val="0"/>
              </a:spcBef>
              <a:buNone/>
              <a:defRPr b="0" i="0" sz="1600" u="none" cap="none" strike="noStrike">
                <a:solidFill>
                  <a:schemeClr val="accent6"/>
                </a:solidFill>
                <a:latin typeface="Arial"/>
                <a:ea typeface="Arial"/>
                <a:cs typeface="Arial"/>
                <a:sym typeface="Arial"/>
              </a:defRPr>
            </a:lvl3pPr>
            <a:lvl4pPr indent="0" lvl="3" marL="0" marR="0" algn="r">
              <a:spcBef>
                <a:spcPts val="0"/>
              </a:spcBef>
              <a:buNone/>
              <a:defRPr b="0" i="0" sz="1600" u="none" cap="none" strike="noStrike">
                <a:solidFill>
                  <a:schemeClr val="accent6"/>
                </a:solidFill>
                <a:latin typeface="Arial"/>
                <a:ea typeface="Arial"/>
                <a:cs typeface="Arial"/>
                <a:sym typeface="Arial"/>
              </a:defRPr>
            </a:lvl4pPr>
            <a:lvl5pPr indent="0" lvl="4" marL="0" marR="0" algn="r">
              <a:spcBef>
                <a:spcPts val="0"/>
              </a:spcBef>
              <a:buNone/>
              <a:defRPr b="0" i="0" sz="1600" u="none" cap="none" strike="noStrike">
                <a:solidFill>
                  <a:schemeClr val="accent6"/>
                </a:solidFill>
                <a:latin typeface="Arial"/>
                <a:ea typeface="Arial"/>
                <a:cs typeface="Arial"/>
                <a:sym typeface="Arial"/>
              </a:defRPr>
            </a:lvl5pPr>
            <a:lvl6pPr indent="0" lvl="5" marL="0" marR="0" algn="r">
              <a:spcBef>
                <a:spcPts val="0"/>
              </a:spcBef>
              <a:buNone/>
              <a:defRPr b="0" i="0" sz="1600" u="none" cap="none" strike="noStrike">
                <a:solidFill>
                  <a:schemeClr val="accent6"/>
                </a:solidFill>
                <a:latin typeface="Arial"/>
                <a:ea typeface="Arial"/>
                <a:cs typeface="Arial"/>
                <a:sym typeface="Arial"/>
              </a:defRPr>
            </a:lvl6pPr>
            <a:lvl7pPr indent="0" lvl="6" marL="0" marR="0" algn="r">
              <a:spcBef>
                <a:spcPts val="0"/>
              </a:spcBef>
              <a:buNone/>
              <a:defRPr b="0" i="0" sz="1600" u="none" cap="none" strike="noStrike">
                <a:solidFill>
                  <a:schemeClr val="accent6"/>
                </a:solidFill>
                <a:latin typeface="Arial"/>
                <a:ea typeface="Arial"/>
                <a:cs typeface="Arial"/>
                <a:sym typeface="Arial"/>
              </a:defRPr>
            </a:lvl7pPr>
            <a:lvl8pPr indent="0" lvl="7" marL="0" marR="0" algn="r">
              <a:spcBef>
                <a:spcPts val="0"/>
              </a:spcBef>
              <a:buNone/>
              <a:defRPr b="0" i="0" sz="1600" u="none" cap="none" strike="noStrike">
                <a:solidFill>
                  <a:schemeClr val="accent6"/>
                </a:solidFill>
                <a:latin typeface="Arial"/>
                <a:ea typeface="Arial"/>
                <a:cs typeface="Arial"/>
                <a:sym typeface="Arial"/>
              </a:defRPr>
            </a:lvl8pPr>
            <a:lvl9pPr indent="0" lvl="8" marL="0" marR="0" algn="r">
              <a:spcBef>
                <a:spcPts val="0"/>
              </a:spcBef>
              <a:buNone/>
              <a:defRPr b="0" i="0" sz="16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28"/>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Opportunity Comparison">
  <p:cSld name="Market Opportunity Comparison">
    <p:spTree>
      <p:nvGrpSpPr>
        <p:cNvPr id="33" name="Shape 33"/>
        <p:cNvGrpSpPr/>
        <p:nvPr/>
      </p:nvGrpSpPr>
      <p:grpSpPr>
        <a:xfrm>
          <a:off x="0" y="0"/>
          <a:ext cx="0" cy="0"/>
          <a:chOff x="0" y="0"/>
          <a:chExt cx="0" cy="0"/>
        </a:xfrm>
      </p:grpSpPr>
      <p:pic>
        <p:nvPicPr>
          <p:cNvPr id="34" name="Google Shape;34;p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5" name="Google Shape;35;p29"/>
          <p:cNvSpPr txBox="1"/>
          <p:nvPr>
            <p:ph type="title"/>
          </p:nvPr>
        </p:nvSpPr>
        <p:spPr>
          <a:xfrm>
            <a:off x="5029799" y="1377876"/>
            <a:ext cx="5097428" cy="918377"/>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29"/>
          <p:cNvSpPr txBox="1"/>
          <p:nvPr>
            <p:ph idx="1" type="body"/>
          </p:nvPr>
        </p:nvSpPr>
        <p:spPr>
          <a:xfrm>
            <a:off x="2535012" y="2724048"/>
            <a:ext cx="1786461" cy="107234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Google Shape;37;p29"/>
          <p:cNvSpPr txBox="1"/>
          <p:nvPr>
            <p:ph idx="2" type="body"/>
          </p:nvPr>
        </p:nvSpPr>
        <p:spPr>
          <a:xfrm>
            <a:off x="4267209" y="2930881"/>
            <a:ext cx="3639904" cy="38774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29"/>
          <p:cNvSpPr txBox="1"/>
          <p:nvPr>
            <p:ph idx="3" type="body"/>
          </p:nvPr>
        </p:nvSpPr>
        <p:spPr>
          <a:xfrm>
            <a:off x="4267209" y="3282057"/>
            <a:ext cx="3639904" cy="481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 name="Google Shape;39;p29"/>
          <p:cNvSpPr txBox="1"/>
          <p:nvPr>
            <p:ph idx="4" type="body"/>
          </p:nvPr>
        </p:nvSpPr>
        <p:spPr>
          <a:xfrm>
            <a:off x="2535012" y="3882118"/>
            <a:ext cx="1786461" cy="107234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 name="Google Shape;40;p29"/>
          <p:cNvSpPr txBox="1"/>
          <p:nvPr>
            <p:ph idx="5" type="body"/>
          </p:nvPr>
        </p:nvSpPr>
        <p:spPr>
          <a:xfrm>
            <a:off x="4267209" y="4097257"/>
            <a:ext cx="3639905" cy="38774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29"/>
          <p:cNvSpPr txBox="1"/>
          <p:nvPr>
            <p:ph idx="6" type="body"/>
          </p:nvPr>
        </p:nvSpPr>
        <p:spPr>
          <a:xfrm>
            <a:off x="4267209" y="4448433"/>
            <a:ext cx="3639905" cy="481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29"/>
          <p:cNvSpPr txBox="1"/>
          <p:nvPr>
            <p:ph idx="7" type="body"/>
          </p:nvPr>
        </p:nvSpPr>
        <p:spPr>
          <a:xfrm>
            <a:off x="2535012" y="5046627"/>
            <a:ext cx="1786461" cy="107234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 name="Google Shape;43;p29"/>
          <p:cNvSpPr txBox="1"/>
          <p:nvPr>
            <p:ph idx="8" type="body"/>
          </p:nvPr>
        </p:nvSpPr>
        <p:spPr>
          <a:xfrm>
            <a:off x="4258730" y="5267189"/>
            <a:ext cx="3639905" cy="38774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29"/>
          <p:cNvSpPr txBox="1"/>
          <p:nvPr>
            <p:ph idx="9" type="body"/>
          </p:nvPr>
        </p:nvSpPr>
        <p:spPr>
          <a:xfrm>
            <a:off x="4258730" y="5618365"/>
            <a:ext cx="3639905" cy="481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29"/>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9"/>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Arial"/>
                <a:ea typeface="Arial"/>
                <a:cs typeface="Arial"/>
                <a:sym typeface="Arial"/>
              </a:defRPr>
            </a:lvl1pPr>
            <a:lvl2pPr indent="0" lvl="1" marL="0" marR="0" algn="r">
              <a:spcBef>
                <a:spcPts val="0"/>
              </a:spcBef>
              <a:buNone/>
              <a:defRPr b="0" i="0" sz="1600" u="none" cap="none" strike="noStrike">
                <a:solidFill>
                  <a:schemeClr val="accent6"/>
                </a:solidFill>
                <a:latin typeface="Arial"/>
                <a:ea typeface="Arial"/>
                <a:cs typeface="Arial"/>
                <a:sym typeface="Arial"/>
              </a:defRPr>
            </a:lvl2pPr>
            <a:lvl3pPr indent="0" lvl="2" marL="0" marR="0" algn="r">
              <a:spcBef>
                <a:spcPts val="0"/>
              </a:spcBef>
              <a:buNone/>
              <a:defRPr b="0" i="0" sz="1600" u="none" cap="none" strike="noStrike">
                <a:solidFill>
                  <a:schemeClr val="accent6"/>
                </a:solidFill>
                <a:latin typeface="Arial"/>
                <a:ea typeface="Arial"/>
                <a:cs typeface="Arial"/>
                <a:sym typeface="Arial"/>
              </a:defRPr>
            </a:lvl3pPr>
            <a:lvl4pPr indent="0" lvl="3" marL="0" marR="0" algn="r">
              <a:spcBef>
                <a:spcPts val="0"/>
              </a:spcBef>
              <a:buNone/>
              <a:defRPr b="0" i="0" sz="1600" u="none" cap="none" strike="noStrike">
                <a:solidFill>
                  <a:schemeClr val="accent6"/>
                </a:solidFill>
                <a:latin typeface="Arial"/>
                <a:ea typeface="Arial"/>
                <a:cs typeface="Arial"/>
                <a:sym typeface="Arial"/>
              </a:defRPr>
            </a:lvl4pPr>
            <a:lvl5pPr indent="0" lvl="4" marL="0" marR="0" algn="r">
              <a:spcBef>
                <a:spcPts val="0"/>
              </a:spcBef>
              <a:buNone/>
              <a:defRPr b="0" i="0" sz="1600" u="none" cap="none" strike="noStrike">
                <a:solidFill>
                  <a:schemeClr val="accent6"/>
                </a:solidFill>
                <a:latin typeface="Arial"/>
                <a:ea typeface="Arial"/>
                <a:cs typeface="Arial"/>
                <a:sym typeface="Arial"/>
              </a:defRPr>
            </a:lvl5pPr>
            <a:lvl6pPr indent="0" lvl="5" marL="0" marR="0" algn="r">
              <a:spcBef>
                <a:spcPts val="0"/>
              </a:spcBef>
              <a:buNone/>
              <a:defRPr b="0" i="0" sz="1600" u="none" cap="none" strike="noStrike">
                <a:solidFill>
                  <a:schemeClr val="accent6"/>
                </a:solidFill>
                <a:latin typeface="Arial"/>
                <a:ea typeface="Arial"/>
                <a:cs typeface="Arial"/>
                <a:sym typeface="Arial"/>
              </a:defRPr>
            </a:lvl6pPr>
            <a:lvl7pPr indent="0" lvl="6" marL="0" marR="0" algn="r">
              <a:spcBef>
                <a:spcPts val="0"/>
              </a:spcBef>
              <a:buNone/>
              <a:defRPr b="0" i="0" sz="1600" u="none" cap="none" strike="noStrike">
                <a:solidFill>
                  <a:schemeClr val="accent6"/>
                </a:solidFill>
                <a:latin typeface="Arial"/>
                <a:ea typeface="Arial"/>
                <a:cs typeface="Arial"/>
                <a:sym typeface="Arial"/>
              </a:defRPr>
            </a:lvl7pPr>
            <a:lvl8pPr indent="0" lvl="7" marL="0" marR="0" algn="r">
              <a:spcBef>
                <a:spcPts val="0"/>
              </a:spcBef>
              <a:buNone/>
              <a:defRPr b="0" i="0" sz="1600" u="none" cap="none" strike="noStrike">
                <a:solidFill>
                  <a:schemeClr val="accent6"/>
                </a:solidFill>
                <a:latin typeface="Arial"/>
                <a:ea typeface="Arial"/>
                <a:cs typeface="Arial"/>
                <a:sym typeface="Arial"/>
              </a:defRPr>
            </a:lvl8pPr>
            <a:lvl9pPr indent="0" lvl="8" marL="0" marR="0" algn="r">
              <a:spcBef>
                <a:spcPts val="0"/>
              </a:spcBef>
              <a:buNone/>
              <a:defRPr b="0" i="0" sz="16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29"/>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Model">
  <p:cSld name="Business Model">
    <p:spTree>
      <p:nvGrpSpPr>
        <p:cNvPr id="48" name="Shape 48"/>
        <p:cNvGrpSpPr/>
        <p:nvPr/>
      </p:nvGrpSpPr>
      <p:grpSpPr>
        <a:xfrm>
          <a:off x="0" y="0"/>
          <a:ext cx="0" cy="0"/>
          <a:chOff x="0" y="0"/>
          <a:chExt cx="0" cy="0"/>
        </a:xfrm>
      </p:grpSpPr>
      <p:pic>
        <p:nvPicPr>
          <p:cNvPr id="49" name="Google Shape;49;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0" name="Google Shape;50;p30"/>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30"/>
          <p:cNvSpPr txBox="1"/>
          <p:nvPr>
            <p:ph idx="1" type="body"/>
          </p:nvPr>
        </p:nvSpPr>
        <p:spPr>
          <a:xfrm>
            <a:off x="965511" y="3417877"/>
            <a:ext cx="2806280"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30"/>
          <p:cNvSpPr txBox="1"/>
          <p:nvPr>
            <p:ph idx="2" type="body"/>
          </p:nvPr>
        </p:nvSpPr>
        <p:spPr>
          <a:xfrm>
            <a:off x="965511" y="3766050"/>
            <a:ext cx="2806280"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 name="Google Shape;53;p30"/>
          <p:cNvSpPr txBox="1"/>
          <p:nvPr>
            <p:ph idx="3" type="body"/>
          </p:nvPr>
        </p:nvSpPr>
        <p:spPr>
          <a:xfrm>
            <a:off x="4514520" y="3400925"/>
            <a:ext cx="2806280"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 name="Google Shape;54;p30"/>
          <p:cNvSpPr txBox="1"/>
          <p:nvPr>
            <p:ph idx="4" type="body"/>
          </p:nvPr>
        </p:nvSpPr>
        <p:spPr>
          <a:xfrm>
            <a:off x="4514520" y="3749098"/>
            <a:ext cx="2806280"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 name="Google Shape;55;p30"/>
          <p:cNvSpPr txBox="1"/>
          <p:nvPr>
            <p:ph idx="5" type="body"/>
          </p:nvPr>
        </p:nvSpPr>
        <p:spPr>
          <a:xfrm>
            <a:off x="8063529" y="3400925"/>
            <a:ext cx="2692240"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 name="Google Shape;56;p30"/>
          <p:cNvSpPr txBox="1"/>
          <p:nvPr>
            <p:ph idx="6" type="body"/>
          </p:nvPr>
        </p:nvSpPr>
        <p:spPr>
          <a:xfrm>
            <a:off x="8063529" y="3749098"/>
            <a:ext cx="2692240"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 name="Google Shape;57;p30"/>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0"/>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Arial"/>
                <a:ea typeface="Arial"/>
                <a:cs typeface="Arial"/>
                <a:sym typeface="Arial"/>
              </a:defRPr>
            </a:lvl1pPr>
            <a:lvl2pPr indent="0" lvl="1" marL="0" marR="0" algn="r">
              <a:spcBef>
                <a:spcPts val="0"/>
              </a:spcBef>
              <a:buNone/>
              <a:defRPr b="0" i="0" sz="1600" u="none" cap="none" strike="noStrike">
                <a:solidFill>
                  <a:schemeClr val="accent6"/>
                </a:solidFill>
                <a:latin typeface="Arial"/>
                <a:ea typeface="Arial"/>
                <a:cs typeface="Arial"/>
                <a:sym typeface="Arial"/>
              </a:defRPr>
            </a:lvl2pPr>
            <a:lvl3pPr indent="0" lvl="2" marL="0" marR="0" algn="r">
              <a:spcBef>
                <a:spcPts val="0"/>
              </a:spcBef>
              <a:buNone/>
              <a:defRPr b="0" i="0" sz="1600" u="none" cap="none" strike="noStrike">
                <a:solidFill>
                  <a:schemeClr val="accent6"/>
                </a:solidFill>
                <a:latin typeface="Arial"/>
                <a:ea typeface="Arial"/>
                <a:cs typeface="Arial"/>
                <a:sym typeface="Arial"/>
              </a:defRPr>
            </a:lvl3pPr>
            <a:lvl4pPr indent="0" lvl="3" marL="0" marR="0" algn="r">
              <a:spcBef>
                <a:spcPts val="0"/>
              </a:spcBef>
              <a:buNone/>
              <a:defRPr b="0" i="0" sz="1600" u="none" cap="none" strike="noStrike">
                <a:solidFill>
                  <a:schemeClr val="accent6"/>
                </a:solidFill>
                <a:latin typeface="Arial"/>
                <a:ea typeface="Arial"/>
                <a:cs typeface="Arial"/>
                <a:sym typeface="Arial"/>
              </a:defRPr>
            </a:lvl4pPr>
            <a:lvl5pPr indent="0" lvl="4" marL="0" marR="0" algn="r">
              <a:spcBef>
                <a:spcPts val="0"/>
              </a:spcBef>
              <a:buNone/>
              <a:defRPr b="0" i="0" sz="1600" u="none" cap="none" strike="noStrike">
                <a:solidFill>
                  <a:schemeClr val="accent6"/>
                </a:solidFill>
                <a:latin typeface="Arial"/>
                <a:ea typeface="Arial"/>
                <a:cs typeface="Arial"/>
                <a:sym typeface="Arial"/>
              </a:defRPr>
            </a:lvl5pPr>
            <a:lvl6pPr indent="0" lvl="5" marL="0" marR="0" algn="r">
              <a:spcBef>
                <a:spcPts val="0"/>
              </a:spcBef>
              <a:buNone/>
              <a:defRPr b="0" i="0" sz="1600" u="none" cap="none" strike="noStrike">
                <a:solidFill>
                  <a:schemeClr val="accent6"/>
                </a:solidFill>
                <a:latin typeface="Arial"/>
                <a:ea typeface="Arial"/>
                <a:cs typeface="Arial"/>
                <a:sym typeface="Arial"/>
              </a:defRPr>
            </a:lvl6pPr>
            <a:lvl7pPr indent="0" lvl="6" marL="0" marR="0" algn="r">
              <a:spcBef>
                <a:spcPts val="0"/>
              </a:spcBef>
              <a:buNone/>
              <a:defRPr b="0" i="0" sz="1600" u="none" cap="none" strike="noStrike">
                <a:solidFill>
                  <a:schemeClr val="accent6"/>
                </a:solidFill>
                <a:latin typeface="Arial"/>
                <a:ea typeface="Arial"/>
                <a:cs typeface="Arial"/>
                <a:sym typeface="Arial"/>
              </a:defRPr>
            </a:lvl7pPr>
            <a:lvl8pPr indent="0" lvl="7" marL="0" marR="0" algn="r">
              <a:spcBef>
                <a:spcPts val="0"/>
              </a:spcBef>
              <a:buNone/>
              <a:defRPr b="0" i="0" sz="1600" u="none" cap="none" strike="noStrike">
                <a:solidFill>
                  <a:schemeClr val="accent6"/>
                </a:solidFill>
                <a:latin typeface="Arial"/>
                <a:ea typeface="Arial"/>
                <a:cs typeface="Arial"/>
                <a:sym typeface="Arial"/>
              </a:defRPr>
            </a:lvl8pPr>
            <a:lvl9pPr indent="0" lvl="8" marL="0" marR="0" algn="r">
              <a:spcBef>
                <a:spcPts val="0"/>
              </a:spcBef>
              <a:buNone/>
              <a:defRPr b="0" i="0" sz="16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30"/>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wth Strategy">
  <p:cSld name="Growth Strategy">
    <p:spTree>
      <p:nvGrpSpPr>
        <p:cNvPr id="60" name="Shape 60"/>
        <p:cNvGrpSpPr/>
        <p:nvPr/>
      </p:nvGrpSpPr>
      <p:grpSpPr>
        <a:xfrm>
          <a:off x="0" y="0"/>
          <a:ext cx="0" cy="0"/>
          <a:chOff x="0" y="0"/>
          <a:chExt cx="0" cy="0"/>
        </a:xfrm>
      </p:grpSpPr>
      <p:pic>
        <p:nvPicPr>
          <p:cNvPr id="61" name="Google Shape;61;p31"/>
          <p:cNvPicPr preferRelativeResize="0"/>
          <p:nvPr/>
        </p:nvPicPr>
        <p:blipFill rotWithShape="1">
          <a:blip r:embed="rId2">
            <a:alphaModFix/>
          </a:blip>
          <a:srcRect b="0" l="0" r="0" t="0"/>
          <a:stretch/>
        </p:blipFill>
        <p:spPr>
          <a:xfrm>
            <a:off x="0" y="3371"/>
            <a:ext cx="12192000" cy="6858000"/>
          </a:xfrm>
          <a:prstGeom prst="rect">
            <a:avLst/>
          </a:prstGeom>
          <a:noFill/>
          <a:ln>
            <a:noFill/>
          </a:ln>
        </p:spPr>
      </p:pic>
      <p:sp>
        <p:nvSpPr>
          <p:cNvPr id="62" name="Google Shape;62;p31"/>
          <p:cNvSpPr txBox="1"/>
          <p:nvPr>
            <p:ph type="title"/>
          </p:nvPr>
        </p:nvSpPr>
        <p:spPr>
          <a:xfrm>
            <a:off x="3294345" y="1158710"/>
            <a:ext cx="5611660" cy="677782"/>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31"/>
          <p:cNvSpPr txBox="1"/>
          <p:nvPr>
            <p:ph idx="1" type="body"/>
          </p:nvPr>
        </p:nvSpPr>
        <p:spPr>
          <a:xfrm>
            <a:off x="3519730" y="1836492"/>
            <a:ext cx="5152539" cy="71845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 name="Google Shape;64;p31"/>
          <p:cNvSpPr txBox="1"/>
          <p:nvPr>
            <p:ph idx="2" type="body"/>
          </p:nvPr>
        </p:nvSpPr>
        <p:spPr>
          <a:xfrm>
            <a:off x="1833290" y="3262556"/>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 name="Google Shape;65;p31"/>
          <p:cNvSpPr txBox="1"/>
          <p:nvPr>
            <p:ph idx="3" type="body"/>
          </p:nvPr>
        </p:nvSpPr>
        <p:spPr>
          <a:xfrm>
            <a:off x="5053332" y="3262556"/>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 name="Google Shape;66;p31"/>
          <p:cNvSpPr txBox="1"/>
          <p:nvPr>
            <p:ph idx="4" type="body"/>
          </p:nvPr>
        </p:nvSpPr>
        <p:spPr>
          <a:xfrm>
            <a:off x="8197008" y="3262556"/>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 name="Google Shape;67;p31"/>
          <p:cNvSpPr txBox="1"/>
          <p:nvPr>
            <p:ph idx="5" type="body"/>
          </p:nvPr>
        </p:nvSpPr>
        <p:spPr>
          <a:xfrm>
            <a:off x="1462028" y="4704557"/>
            <a:ext cx="2431015"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 name="Google Shape;68;p31"/>
          <p:cNvSpPr txBox="1"/>
          <p:nvPr>
            <p:ph idx="6" type="body"/>
          </p:nvPr>
        </p:nvSpPr>
        <p:spPr>
          <a:xfrm>
            <a:off x="4691306" y="4704558"/>
            <a:ext cx="2431015"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31"/>
          <p:cNvSpPr txBox="1"/>
          <p:nvPr>
            <p:ph idx="7" type="body"/>
          </p:nvPr>
        </p:nvSpPr>
        <p:spPr>
          <a:xfrm>
            <a:off x="7834982" y="4704557"/>
            <a:ext cx="2431015"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 name="Google Shape;70;p31"/>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1"/>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Arial"/>
                <a:ea typeface="Arial"/>
                <a:cs typeface="Arial"/>
                <a:sym typeface="Arial"/>
              </a:defRPr>
            </a:lvl1pPr>
            <a:lvl2pPr indent="0" lvl="1" marL="0" marR="0" algn="r">
              <a:spcBef>
                <a:spcPts val="0"/>
              </a:spcBef>
              <a:buNone/>
              <a:defRPr b="0" i="0" sz="1600" u="none" cap="none" strike="noStrike">
                <a:solidFill>
                  <a:schemeClr val="accent6"/>
                </a:solidFill>
                <a:latin typeface="Arial"/>
                <a:ea typeface="Arial"/>
                <a:cs typeface="Arial"/>
                <a:sym typeface="Arial"/>
              </a:defRPr>
            </a:lvl2pPr>
            <a:lvl3pPr indent="0" lvl="2" marL="0" marR="0" algn="r">
              <a:spcBef>
                <a:spcPts val="0"/>
              </a:spcBef>
              <a:buNone/>
              <a:defRPr b="0" i="0" sz="1600" u="none" cap="none" strike="noStrike">
                <a:solidFill>
                  <a:schemeClr val="accent6"/>
                </a:solidFill>
                <a:latin typeface="Arial"/>
                <a:ea typeface="Arial"/>
                <a:cs typeface="Arial"/>
                <a:sym typeface="Arial"/>
              </a:defRPr>
            </a:lvl3pPr>
            <a:lvl4pPr indent="0" lvl="3" marL="0" marR="0" algn="r">
              <a:spcBef>
                <a:spcPts val="0"/>
              </a:spcBef>
              <a:buNone/>
              <a:defRPr b="0" i="0" sz="1600" u="none" cap="none" strike="noStrike">
                <a:solidFill>
                  <a:schemeClr val="accent6"/>
                </a:solidFill>
                <a:latin typeface="Arial"/>
                <a:ea typeface="Arial"/>
                <a:cs typeface="Arial"/>
                <a:sym typeface="Arial"/>
              </a:defRPr>
            </a:lvl4pPr>
            <a:lvl5pPr indent="0" lvl="4" marL="0" marR="0" algn="r">
              <a:spcBef>
                <a:spcPts val="0"/>
              </a:spcBef>
              <a:buNone/>
              <a:defRPr b="0" i="0" sz="1600" u="none" cap="none" strike="noStrike">
                <a:solidFill>
                  <a:schemeClr val="accent6"/>
                </a:solidFill>
                <a:latin typeface="Arial"/>
                <a:ea typeface="Arial"/>
                <a:cs typeface="Arial"/>
                <a:sym typeface="Arial"/>
              </a:defRPr>
            </a:lvl5pPr>
            <a:lvl6pPr indent="0" lvl="5" marL="0" marR="0" algn="r">
              <a:spcBef>
                <a:spcPts val="0"/>
              </a:spcBef>
              <a:buNone/>
              <a:defRPr b="0" i="0" sz="1600" u="none" cap="none" strike="noStrike">
                <a:solidFill>
                  <a:schemeClr val="accent6"/>
                </a:solidFill>
                <a:latin typeface="Arial"/>
                <a:ea typeface="Arial"/>
                <a:cs typeface="Arial"/>
                <a:sym typeface="Arial"/>
              </a:defRPr>
            </a:lvl6pPr>
            <a:lvl7pPr indent="0" lvl="6" marL="0" marR="0" algn="r">
              <a:spcBef>
                <a:spcPts val="0"/>
              </a:spcBef>
              <a:buNone/>
              <a:defRPr b="0" i="0" sz="1600" u="none" cap="none" strike="noStrike">
                <a:solidFill>
                  <a:schemeClr val="accent6"/>
                </a:solidFill>
                <a:latin typeface="Arial"/>
                <a:ea typeface="Arial"/>
                <a:cs typeface="Arial"/>
                <a:sym typeface="Arial"/>
              </a:defRPr>
            </a:lvl7pPr>
            <a:lvl8pPr indent="0" lvl="7" marL="0" marR="0" algn="r">
              <a:spcBef>
                <a:spcPts val="0"/>
              </a:spcBef>
              <a:buNone/>
              <a:defRPr b="0" i="0" sz="1600" u="none" cap="none" strike="noStrike">
                <a:solidFill>
                  <a:schemeClr val="accent6"/>
                </a:solidFill>
                <a:latin typeface="Arial"/>
                <a:ea typeface="Arial"/>
                <a:cs typeface="Arial"/>
                <a:sym typeface="Arial"/>
              </a:defRPr>
            </a:lvl8pPr>
            <a:lvl9pPr indent="0" lvl="8" marL="0" marR="0" algn="r">
              <a:spcBef>
                <a:spcPts val="0"/>
              </a:spcBef>
              <a:buNone/>
              <a:defRPr b="0" i="0" sz="16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31"/>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p:cSld name="Problem">
    <p:spTree>
      <p:nvGrpSpPr>
        <p:cNvPr id="73" name="Shape 73"/>
        <p:cNvGrpSpPr/>
        <p:nvPr/>
      </p:nvGrpSpPr>
      <p:grpSpPr>
        <a:xfrm>
          <a:off x="0" y="0"/>
          <a:ext cx="0" cy="0"/>
          <a:chOff x="0" y="0"/>
          <a:chExt cx="0" cy="0"/>
        </a:xfrm>
      </p:grpSpPr>
      <p:pic>
        <p:nvPicPr>
          <p:cNvPr id="74" name="Google Shape;74;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5" name="Google Shape;75;p32"/>
          <p:cNvSpPr txBox="1"/>
          <p:nvPr>
            <p:ph type="title"/>
          </p:nvPr>
        </p:nvSpPr>
        <p:spPr>
          <a:xfrm>
            <a:off x="4187069" y="695093"/>
            <a:ext cx="4919354" cy="6674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Google Shape;76;p32"/>
          <p:cNvSpPr txBox="1"/>
          <p:nvPr>
            <p:ph idx="1" type="body"/>
          </p:nvPr>
        </p:nvSpPr>
        <p:spPr>
          <a:xfrm>
            <a:off x="4199594" y="1873815"/>
            <a:ext cx="2556579"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 name="Google Shape;77;p32"/>
          <p:cNvSpPr txBox="1"/>
          <p:nvPr>
            <p:ph idx="2" type="body"/>
          </p:nvPr>
        </p:nvSpPr>
        <p:spPr>
          <a:xfrm>
            <a:off x="4199595" y="2178444"/>
            <a:ext cx="2556579" cy="132823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 name="Google Shape;78;p32"/>
          <p:cNvSpPr txBox="1"/>
          <p:nvPr>
            <p:ph idx="3" type="body"/>
          </p:nvPr>
        </p:nvSpPr>
        <p:spPr>
          <a:xfrm>
            <a:off x="7538997" y="1873815"/>
            <a:ext cx="2556578"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 name="Google Shape;79;p32"/>
          <p:cNvSpPr txBox="1"/>
          <p:nvPr>
            <p:ph idx="4" type="body"/>
          </p:nvPr>
        </p:nvSpPr>
        <p:spPr>
          <a:xfrm>
            <a:off x="7538997" y="2178444"/>
            <a:ext cx="2556578" cy="12910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32"/>
          <p:cNvSpPr txBox="1"/>
          <p:nvPr>
            <p:ph idx="5" type="body"/>
          </p:nvPr>
        </p:nvSpPr>
        <p:spPr>
          <a:xfrm>
            <a:off x="4199595" y="4071261"/>
            <a:ext cx="2556577"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1" name="Google Shape;81;p32"/>
          <p:cNvSpPr txBox="1"/>
          <p:nvPr>
            <p:ph idx="6" type="body"/>
          </p:nvPr>
        </p:nvSpPr>
        <p:spPr>
          <a:xfrm>
            <a:off x="4199596" y="4383943"/>
            <a:ext cx="2556577" cy="132823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2" name="Google Shape;82;p32"/>
          <p:cNvSpPr txBox="1"/>
          <p:nvPr>
            <p:ph idx="7" type="body"/>
          </p:nvPr>
        </p:nvSpPr>
        <p:spPr>
          <a:xfrm>
            <a:off x="7538997" y="4071261"/>
            <a:ext cx="2556578"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 name="Google Shape;83;p32"/>
          <p:cNvSpPr txBox="1"/>
          <p:nvPr>
            <p:ph idx="8" type="body"/>
          </p:nvPr>
        </p:nvSpPr>
        <p:spPr>
          <a:xfrm>
            <a:off x="7538997" y="4375890"/>
            <a:ext cx="2556578" cy="12910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4" name="Google Shape;84;p32"/>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Arial"/>
                <a:ea typeface="Arial"/>
                <a:cs typeface="Arial"/>
                <a:sym typeface="Arial"/>
              </a:defRPr>
            </a:lvl1pPr>
            <a:lvl2pPr indent="0" lvl="1" marL="0" marR="0" algn="r">
              <a:spcBef>
                <a:spcPts val="0"/>
              </a:spcBef>
              <a:buNone/>
              <a:defRPr b="0" i="0" sz="1600" u="none" cap="none" strike="noStrike">
                <a:solidFill>
                  <a:schemeClr val="accent6"/>
                </a:solidFill>
                <a:latin typeface="Arial"/>
                <a:ea typeface="Arial"/>
                <a:cs typeface="Arial"/>
                <a:sym typeface="Arial"/>
              </a:defRPr>
            </a:lvl2pPr>
            <a:lvl3pPr indent="0" lvl="2" marL="0" marR="0" algn="r">
              <a:spcBef>
                <a:spcPts val="0"/>
              </a:spcBef>
              <a:buNone/>
              <a:defRPr b="0" i="0" sz="1600" u="none" cap="none" strike="noStrike">
                <a:solidFill>
                  <a:schemeClr val="accent6"/>
                </a:solidFill>
                <a:latin typeface="Arial"/>
                <a:ea typeface="Arial"/>
                <a:cs typeface="Arial"/>
                <a:sym typeface="Arial"/>
              </a:defRPr>
            </a:lvl3pPr>
            <a:lvl4pPr indent="0" lvl="3" marL="0" marR="0" algn="r">
              <a:spcBef>
                <a:spcPts val="0"/>
              </a:spcBef>
              <a:buNone/>
              <a:defRPr b="0" i="0" sz="1600" u="none" cap="none" strike="noStrike">
                <a:solidFill>
                  <a:schemeClr val="accent6"/>
                </a:solidFill>
                <a:latin typeface="Arial"/>
                <a:ea typeface="Arial"/>
                <a:cs typeface="Arial"/>
                <a:sym typeface="Arial"/>
              </a:defRPr>
            </a:lvl4pPr>
            <a:lvl5pPr indent="0" lvl="4" marL="0" marR="0" algn="r">
              <a:spcBef>
                <a:spcPts val="0"/>
              </a:spcBef>
              <a:buNone/>
              <a:defRPr b="0" i="0" sz="1600" u="none" cap="none" strike="noStrike">
                <a:solidFill>
                  <a:schemeClr val="accent6"/>
                </a:solidFill>
                <a:latin typeface="Arial"/>
                <a:ea typeface="Arial"/>
                <a:cs typeface="Arial"/>
                <a:sym typeface="Arial"/>
              </a:defRPr>
            </a:lvl5pPr>
            <a:lvl6pPr indent="0" lvl="5" marL="0" marR="0" algn="r">
              <a:spcBef>
                <a:spcPts val="0"/>
              </a:spcBef>
              <a:buNone/>
              <a:defRPr b="0" i="0" sz="1600" u="none" cap="none" strike="noStrike">
                <a:solidFill>
                  <a:schemeClr val="accent6"/>
                </a:solidFill>
                <a:latin typeface="Arial"/>
                <a:ea typeface="Arial"/>
                <a:cs typeface="Arial"/>
                <a:sym typeface="Arial"/>
              </a:defRPr>
            </a:lvl6pPr>
            <a:lvl7pPr indent="0" lvl="6" marL="0" marR="0" algn="r">
              <a:spcBef>
                <a:spcPts val="0"/>
              </a:spcBef>
              <a:buNone/>
              <a:defRPr b="0" i="0" sz="1600" u="none" cap="none" strike="noStrike">
                <a:solidFill>
                  <a:schemeClr val="accent6"/>
                </a:solidFill>
                <a:latin typeface="Arial"/>
                <a:ea typeface="Arial"/>
                <a:cs typeface="Arial"/>
                <a:sym typeface="Arial"/>
              </a:defRPr>
            </a:lvl7pPr>
            <a:lvl8pPr indent="0" lvl="7" marL="0" marR="0" algn="r">
              <a:spcBef>
                <a:spcPts val="0"/>
              </a:spcBef>
              <a:buNone/>
              <a:defRPr b="0" i="0" sz="1600" u="none" cap="none" strike="noStrike">
                <a:solidFill>
                  <a:schemeClr val="accent6"/>
                </a:solidFill>
                <a:latin typeface="Arial"/>
                <a:ea typeface="Arial"/>
                <a:cs typeface="Arial"/>
                <a:sym typeface="Arial"/>
              </a:defRPr>
            </a:lvl8pPr>
            <a:lvl9pPr indent="0" lvl="8" marL="0" marR="0" algn="r">
              <a:spcBef>
                <a:spcPts val="0"/>
              </a:spcBef>
              <a:buNone/>
              <a:defRPr b="0" i="0" sz="16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32"/>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Benefits">
  <p:cSld name="Product Benefits">
    <p:spTree>
      <p:nvGrpSpPr>
        <p:cNvPr id="87" name="Shape 87"/>
        <p:cNvGrpSpPr/>
        <p:nvPr/>
      </p:nvGrpSpPr>
      <p:grpSpPr>
        <a:xfrm>
          <a:off x="0" y="0"/>
          <a:ext cx="0" cy="0"/>
          <a:chOff x="0" y="0"/>
          <a:chExt cx="0" cy="0"/>
        </a:xfrm>
      </p:grpSpPr>
      <p:pic>
        <p:nvPicPr>
          <p:cNvPr id="88" name="Google Shape;88;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9" name="Google Shape;89;p33"/>
          <p:cNvSpPr txBox="1"/>
          <p:nvPr>
            <p:ph type="title"/>
          </p:nvPr>
        </p:nvSpPr>
        <p:spPr>
          <a:xfrm>
            <a:off x="3672555" y="1823626"/>
            <a:ext cx="4569572" cy="58002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p33"/>
          <p:cNvSpPr txBox="1"/>
          <p:nvPr>
            <p:ph idx="1" type="body"/>
          </p:nvPr>
        </p:nvSpPr>
        <p:spPr>
          <a:xfrm>
            <a:off x="2956595" y="2807310"/>
            <a:ext cx="5824073" cy="194014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2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 name="Google Shape;91;p33"/>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3"/>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Arial"/>
                <a:ea typeface="Arial"/>
                <a:cs typeface="Arial"/>
                <a:sym typeface="Arial"/>
              </a:defRPr>
            </a:lvl1pPr>
            <a:lvl2pPr indent="0" lvl="1" marL="0" marR="0" algn="r">
              <a:spcBef>
                <a:spcPts val="0"/>
              </a:spcBef>
              <a:buNone/>
              <a:defRPr b="0" i="0" sz="1600" u="none" cap="none" strike="noStrike">
                <a:solidFill>
                  <a:schemeClr val="accent6"/>
                </a:solidFill>
                <a:latin typeface="Arial"/>
                <a:ea typeface="Arial"/>
                <a:cs typeface="Arial"/>
                <a:sym typeface="Arial"/>
              </a:defRPr>
            </a:lvl2pPr>
            <a:lvl3pPr indent="0" lvl="2" marL="0" marR="0" algn="r">
              <a:spcBef>
                <a:spcPts val="0"/>
              </a:spcBef>
              <a:buNone/>
              <a:defRPr b="0" i="0" sz="1600" u="none" cap="none" strike="noStrike">
                <a:solidFill>
                  <a:schemeClr val="accent6"/>
                </a:solidFill>
                <a:latin typeface="Arial"/>
                <a:ea typeface="Arial"/>
                <a:cs typeface="Arial"/>
                <a:sym typeface="Arial"/>
              </a:defRPr>
            </a:lvl3pPr>
            <a:lvl4pPr indent="0" lvl="3" marL="0" marR="0" algn="r">
              <a:spcBef>
                <a:spcPts val="0"/>
              </a:spcBef>
              <a:buNone/>
              <a:defRPr b="0" i="0" sz="1600" u="none" cap="none" strike="noStrike">
                <a:solidFill>
                  <a:schemeClr val="accent6"/>
                </a:solidFill>
                <a:latin typeface="Arial"/>
                <a:ea typeface="Arial"/>
                <a:cs typeface="Arial"/>
                <a:sym typeface="Arial"/>
              </a:defRPr>
            </a:lvl4pPr>
            <a:lvl5pPr indent="0" lvl="4" marL="0" marR="0" algn="r">
              <a:spcBef>
                <a:spcPts val="0"/>
              </a:spcBef>
              <a:buNone/>
              <a:defRPr b="0" i="0" sz="1600" u="none" cap="none" strike="noStrike">
                <a:solidFill>
                  <a:schemeClr val="accent6"/>
                </a:solidFill>
                <a:latin typeface="Arial"/>
                <a:ea typeface="Arial"/>
                <a:cs typeface="Arial"/>
                <a:sym typeface="Arial"/>
              </a:defRPr>
            </a:lvl5pPr>
            <a:lvl6pPr indent="0" lvl="5" marL="0" marR="0" algn="r">
              <a:spcBef>
                <a:spcPts val="0"/>
              </a:spcBef>
              <a:buNone/>
              <a:defRPr b="0" i="0" sz="1600" u="none" cap="none" strike="noStrike">
                <a:solidFill>
                  <a:schemeClr val="accent6"/>
                </a:solidFill>
                <a:latin typeface="Arial"/>
                <a:ea typeface="Arial"/>
                <a:cs typeface="Arial"/>
                <a:sym typeface="Arial"/>
              </a:defRPr>
            </a:lvl6pPr>
            <a:lvl7pPr indent="0" lvl="6" marL="0" marR="0" algn="r">
              <a:spcBef>
                <a:spcPts val="0"/>
              </a:spcBef>
              <a:buNone/>
              <a:defRPr b="0" i="0" sz="1600" u="none" cap="none" strike="noStrike">
                <a:solidFill>
                  <a:schemeClr val="accent6"/>
                </a:solidFill>
                <a:latin typeface="Arial"/>
                <a:ea typeface="Arial"/>
                <a:cs typeface="Arial"/>
                <a:sym typeface="Arial"/>
              </a:defRPr>
            </a:lvl7pPr>
            <a:lvl8pPr indent="0" lvl="7" marL="0" marR="0" algn="r">
              <a:spcBef>
                <a:spcPts val="0"/>
              </a:spcBef>
              <a:buNone/>
              <a:defRPr b="0" i="0" sz="1600" u="none" cap="none" strike="noStrike">
                <a:solidFill>
                  <a:schemeClr val="accent6"/>
                </a:solidFill>
                <a:latin typeface="Arial"/>
                <a:ea typeface="Arial"/>
                <a:cs typeface="Arial"/>
                <a:sym typeface="Arial"/>
              </a:defRPr>
            </a:lvl8pPr>
            <a:lvl9pPr indent="0" lvl="8" marL="0" marR="0" algn="r">
              <a:spcBef>
                <a:spcPts val="0"/>
              </a:spcBef>
              <a:buNone/>
              <a:defRPr b="0" i="0" sz="16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33"/>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Competition">
  <p:cSld name="Our Competition">
    <p:spTree>
      <p:nvGrpSpPr>
        <p:cNvPr id="94" name="Shape 94"/>
        <p:cNvGrpSpPr/>
        <p:nvPr/>
      </p:nvGrpSpPr>
      <p:grpSpPr>
        <a:xfrm>
          <a:off x="0" y="0"/>
          <a:ext cx="0" cy="0"/>
          <a:chOff x="0" y="0"/>
          <a:chExt cx="0" cy="0"/>
        </a:xfrm>
      </p:grpSpPr>
      <p:pic>
        <p:nvPicPr>
          <p:cNvPr id="95" name="Google Shape;95;p3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6" name="Google Shape;96;p34"/>
          <p:cNvSpPr txBox="1"/>
          <p:nvPr>
            <p:ph type="title"/>
          </p:nvPr>
        </p:nvSpPr>
        <p:spPr>
          <a:xfrm>
            <a:off x="2434082" y="2232234"/>
            <a:ext cx="7323836" cy="743753"/>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 name="Google Shape;97;p34"/>
          <p:cNvSpPr txBox="1"/>
          <p:nvPr>
            <p:ph idx="1" type="body"/>
          </p:nvPr>
        </p:nvSpPr>
        <p:spPr>
          <a:xfrm>
            <a:off x="1469369" y="3317783"/>
            <a:ext cx="4172533" cy="2746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8" name="Google Shape;98;p34"/>
          <p:cNvSpPr txBox="1"/>
          <p:nvPr>
            <p:ph idx="2" type="body"/>
          </p:nvPr>
        </p:nvSpPr>
        <p:spPr>
          <a:xfrm>
            <a:off x="1469369" y="3651424"/>
            <a:ext cx="4172533" cy="232965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12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 name="Google Shape;99;p34"/>
          <p:cNvSpPr txBox="1"/>
          <p:nvPr>
            <p:ph idx="3" type="body"/>
          </p:nvPr>
        </p:nvSpPr>
        <p:spPr>
          <a:xfrm>
            <a:off x="6672448" y="3317783"/>
            <a:ext cx="4172533" cy="2746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0" name="Google Shape;100;p34"/>
          <p:cNvSpPr txBox="1"/>
          <p:nvPr>
            <p:ph idx="4" type="body"/>
          </p:nvPr>
        </p:nvSpPr>
        <p:spPr>
          <a:xfrm>
            <a:off x="6672448" y="3651424"/>
            <a:ext cx="4172533" cy="232965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12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 name="Google Shape;101;p34"/>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4"/>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Arial"/>
                <a:ea typeface="Arial"/>
                <a:cs typeface="Arial"/>
                <a:sym typeface="Arial"/>
              </a:defRPr>
            </a:lvl1pPr>
            <a:lvl2pPr indent="0" lvl="1" marL="0" marR="0" algn="r">
              <a:spcBef>
                <a:spcPts val="0"/>
              </a:spcBef>
              <a:buNone/>
              <a:defRPr b="0" i="0" sz="1600" u="none" cap="none" strike="noStrike">
                <a:solidFill>
                  <a:schemeClr val="accent6"/>
                </a:solidFill>
                <a:latin typeface="Arial"/>
                <a:ea typeface="Arial"/>
                <a:cs typeface="Arial"/>
                <a:sym typeface="Arial"/>
              </a:defRPr>
            </a:lvl2pPr>
            <a:lvl3pPr indent="0" lvl="2" marL="0" marR="0" algn="r">
              <a:spcBef>
                <a:spcPts val="0"/>
              </a:spcBef>
              <a:buNone/>
              <a:defRPr b="0" i="0" sz="1600" u="none" cap="none" strike="noStrike">
                <a:solidFill>
                  <a:schemeClr val="accent6"/>
                </a:solidFill>
                <a:latin typeface="Arial"/>
                <a:ea typeface="Arial"/>
                <a:cs typeface="Arial"/>
                <a:sym typeface="Arial"/>
              </a:defRPr>
            </a:lvl3pPr>
            <a:lvl4pPr indent="0" lvl="3" marL="0" marR="0" algn="r">
              <a:spcBef>
                <a:spcPts val="0"/>
              </a:spcBef>
              <a:buNone/>
              <a:defRPr b="0" i="0" sz="1600" u="none" cap="none" strike="noStrike">
                <a:solidFill>
                  <a:schemeClr val="accent6"/>
                </a:solidFill>
                <a:latin typeface="Arial"/>
                <a:ea typeface="Arial"/>
                <a:cs typeface="Arial"/>
                <a:sym typeface="Arial"/>
              </a:defRPr>
            </a:lvl4pPr>
            <a:lvl5pPr indent="0" lvl="4" marL="0" marR="0" algn="r">
              <a:spcBef>
                <a:spcPts val="0"/>
              </a:spcBef>
              <a:buNone/>
              <a:defRPr b="0" i="0" sz="1600" u="none" cap="none" strike="noStrike">
                <a:solidFill>
                  <a:schemeClr val="accent6"/>
                </a:solidFill>
                <a:latin typeface="Arial"/>
                <a:ea typeface="Arial"/>
                <a:cs typeface="Arial"/>
                <a:sym typeface="Arial"/>
              </a:defRPr>
            </a:lvl5pPr>
            <a:lvl6pPr indent="0" lvl="5" marL="0" marR="0" algn="r">
              <a:spcBef>
                <a:spcPts val="0"/>
              </a:spcBef>
              <a:buNone/>
              <a:defRPr b="0" i="0" sz="1600" u="none" cap="none" strike="noStrike">
                <a:solidFill>
                  <a:schemeClr val="accent6"/>
                </a:solidFill>
                <a:latin typeface="Arial"/>
                <a:ea typeface="Arial"/>
                <a:cs typeface="Arial"/>
                <a:sym typeface="Arial"/>
              </a:defRPr>
            </a:lvl6pPr>
            <a:lvl7pPr indent="0" lvl="6" marL="0" marR="0" algn="r">
              <a:spcBef>
                <a:spcPts val="0"/>
              </a:spcBef>
              <a:buNone/>
              <a:defRPr b="0" i="0" sz="1600" u="none" cap="none" strike="noStrike">
                <a:solidFill>
                  <a:schemeClr val="accent6"/>
                </a:solidFill>
                <a:latin typeface="Arial"/>
                <a:ea typeface="Arial"/>
                <a:cs typeface="Arial"/>
                <a:sym typeface="Arial"/>
              </a:defRPr>
            </a:lvl7pPr>
            <a:lvl8pPr indent="0" lvl="7" marL="0" marR="0" algn="r">
              <a:spcBef>
                <a:spcPts val="0"/>
              </a:spcBef>
              <a:buNone/>
              <a:defRPr b="0" i="0" sz="1600" u="none" cap="none" strike="noStrike">
                <a:solidFill>
                  <a:schemeClr val="accent6"/>
                </a:solidFill>
                <a:latin typeface="Arial"/>
                <a:ea typeface="Arial"/>
                <a:cs typeface="Arial"/>
                <a:sym typeface="Arial"/>
              </a:defRPr>
            </a:lvl8pPr>
            <a:lvl9pPr indent="0" lvl="8" marL="0" marR="0" algn="r">
              <a:spcBef>
                <a:spcPts val="0"/>
              </a:spcBef>
              <a:buNone/>
              <a:defRPr b="0" i="0" sz="16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34"/>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 name="Shape 9"/>
        <p:cNvGrpSpPr/>
        <p:nvPr/>
      </p:nvGrpSpPr>
      <p:grpSpPr>
        <a:xfrm>
          <a:off x="0" y="0"/>
          <a:ext cx="0" cy="0"/>
          <a:chOff x="0" y="0"/>
          <a:chExt cx="0" cy="0"/>
        </a:xfrm>
      </p:grpSpPr>
      <p:sp>
        <p:nvSpPr>
          <p:cNvPr id="10" name="Google Shape;10;p25"/>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2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chemeClr val="accent6"/>
                </a:solidFill>
                <a:latin typeface="Arial"/>
                <a:ea typeface="Arial"/>
                <a:cs typeface="Arial"/>
                <a:sym typeface="Arial"/>
              </a:defRPr>
            </a:lvl1pPr>
            <a:lvl2pPr indent="0" lvl="1" marL="0" marR="0" rtl="0" algn="r">
              <a:spcBef>
                <a:spcPts val="0"/>
              </a:spcBef>
              <a:buNone/>
              <a:defRPr b="0" i="0" sz="1600" u="none" cap="none" strike="noStrike">
                <a:solidFill>
                  <a:schemeClr val="accent6"/>
                </a:solidFill>
                <a:latin typeface="Arial"/>
                <a:ea typeface="Arial"/>
                <a:cs typeface="Arial"/>
                <a:sym typeface="Arial"/>
              </a:defRPr>
            </a:lvl2pPr>
            <a:lvl3pPr indent="0" lvl="2" marL="0" marR="0" rtl="0" algn="r">
              <a:spcBef>
                <a:spcPts val="0"/>
              </a:spcBef>
              <a:buNone/>
              <a:defRPr b="0" i="0" sz="1600" u="none" cap="none" strike="noStrike">
                <a:solidFill>
                  <a:schemeClr val="accent6"/>
                </a:solidFill>
                <a:latin typeface="Arial"/>
                <a:ea typeface="Arial"/>
                <a:cs typeface="Arial"/>
                <a:sym typeface="Arial"/>
              </a:defRPr>
            </a:lvl3pPr>
            <a:lvl4pPr indent="0" lvl="3" marL="0" marR="0" rtl="0" algn="r">
              <a:spcBef>
                <a:spcPts val="0"/>
              </a:spcBef>
              <a:buNone/>
              <a:defRPr b="0" i="0" sz="1600" u="none" cap="none" strike="noStrike">
                <a:solidFill>
                  <a:schemeClr val="accent6"/>
                </a:solidFill>
                <a:latin typeface="Arial"/>
                <a:ea typeface="Arial"/>
                <a:cs typeface="Arial"/>
                <a:sym typeface="Arial"/>
              </a:defRPr>
            </a:lvl4pPr>
            <a:lvl5pPr indent="0" lvl="4" marL="0" marR="0" rtl="0" algn="r">
              <a:spcBef>
                <a:spcPts val="0"/>
              </a:spcBef>
              <a:buNone/>
              <a:defRPr b="0" i="0" sz="1600" u="none" cap="none" strike="noStrike">
                <a:solidFill>
                  <a:schemeClr val="accent6"/>
                </a:solidFill>
                <a:latin typeface="Arial"/>
                <a:ea typeface="Arial"/>
                <a:cs typeface="Arial"/>
                <a:sym typeface="Arial"/>
              </a:defRPr>
            </a:lvl5pPr>
            <a:lvl6pPr indent="0" lvl="5" marL="0" marR="0" rtl="0" algn="r">
              <a:spcBef>
                <a:spcPts val="0"/>
              </a:spcBef>
              <a:buNone/>
              <a:defRPr b="0" i="0" sz="1600" u="none" cap="none" strike="noStrike">
                <a:solidFill>
                  <a:schemeClr val="accent6"/>
                </a:solidFill>
                <a:latin typeface="Arial"/>
                <a:ea typeface="Arial"/>
                <a:cs typeface="Arial"/>
                <a:sym typeface="Arial"/>
              </a:defRPr>
            </a:lvl6pPr>
            <a:lvl7pPr indent="0" lvl="6" marL="0" marR="0" rtl="0" algn="r">
              <a:spcBef>
                <a:spcPts val="0"/>
              </a:spcBef>
              <a:buNone/>
              <a:defRPr b="0" i="0" sz="1600" u="none" cap="none" strike="noStrike">
                <a:solidFill>
                  <a:schemeClr val="accent6"/>
                </a:solidFill>
                <a:latin typeface="Arial"/>
                <a:ea typeface="Arial"/>
                <a:cs typeface="Arial"/>
                <a:sym typeface="Arial"/>
              </a:defRPr>
            </a:lvl7pPr>
            <a:lvl8pPr indent="0" lvl="7" marL="0" marR="0" rtl="0" algn="r">
              <a:spcBef>
                <a:spcPts val="0"/>
              </a:spcBef>
              <a:buNone/>
              <a:defRPr b="0" i="0" sz="1600" u="none" cap="none" strike="noStrike">
                <a:solidFill>
                  <a:schemeClr val="accent6"/>
                </a:solidFill>
                <a:latin typeface="Arial"/>
                <a:ea typeface="Arial"/>
                <a:cs typeface="Arial"/>
                <a:sym typeface="Arial"/>
              </a:defRPr>
            </a:lvl8pPr>
            <a:lvl9pPr indent="0" lvl="8" marL="0" marR="0" rtl="0" algn="r">
              <a:spcBef>
                <a:spcPts val="0"/>
              </a:spcBef>
              <a:buNone/>
              <a:defRPr b="0" i="0" sz="16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25"/>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
          <p:cNvSpPr txBox="1"/>
          <p:nvPr>
            <p:ph type="title"/>
          </p:nvPr>
        </p:nvSpPr>
        <p:spPr>
          <a:xfrm>
            <a:off x="825674" y="1327759"/>
            <a:ext cx="5270326" cy="192950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4800"/>
              <a:buFont typeface="Century Gothic"/>
              <a:buNone/>
            </a:pPr>
            <a:r>
              <a:rPr lang="en-US"/>
              <a:t>SUPPLY CHAIN MANAGEMENT SYSTEM</a:t>
            </a:r>
            <a:endParaRPr/>
          </a:p>
        </p:txBody>
      </p:sp>
      <p:sp>
        <p:nvSpPr>
          <p:cNvPr id="343" name="Google Shape;343;p1"/>
          <p:cNvSpPr txBox="1"/>
          <p:nvPr>
            <p:ph idx="1" type="body"/>
          </p:nvPr>
        </p:nvSpPr>
        <p:spPr>
          <a:xfrm>
            <a:off x="838934" y="3257264"/>
            <a:ext cx="4989628" cy="81602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en-US"/>
              <a:t>Fetch.ai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9"/>
          <p:cNvSpPr/>
          <p:nvPr/>
        </p:nvSpPr>
        <p:spPr>
          <a:xfrm>
            <a:off x="1885301" y="2994608"/>
            <a:ext cx="1584471" cy="1584471"/>
          </a:xfrm>
          <a:prstGeom prst="ellipse">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8" name="Google Shape;428;p9"/>
          <p:cNvSpPr/>
          <p:nvPr/>
        </p:nvSpPr>
        <p:spPr>
          <a:xfrm>
            <a:off x="5105343" y="2994608"/>
            <a:ext cx="1584471" cy="1584471"/>
          </a:xfrm>
          <a:prstGeom prst="ellipse">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9" name="Google Shape;429;p9"/>
          <p:cNvSpPr/>
          <p:nvPr/>
        </p:nvSpPr>
        <p:spPr>
          <a:xfrm>
            <a:off x="8249019" y="2994608"/>
            <a:ext cx="1584471" cy="1584471"/>
          </a:xfrm>
          <a:prstGeom prst="ellipse">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0" name="Google Shape;430;p9"/>
          <p:cNvSpPr txBox="1"/>
          <p:nvPr>
            <p:ph type="title"/>
          </p:nvPr>
        </p:nvSpPr>
        <p:spPr>
          <a:xfrm>
            <a:off x="3294345" y="1158710"/>
            <a:ext cx="5611660" cy="67778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UI/UX</a:t>
            </a:r>
            <a:endParaRPr/>
          </a:p>
        </p:txBody>
      </p:sp>
      <p:sp>
        <p:nvSpPr>
          <p:cNvPr id="431" name="Google Shape;431;p9"/>
          <p:cNvSpPr txBox="1"/>
          <p:nvPr>
            <p:ph idx="1" type="body"/>
          </p:nvPr>
        </p:nvSpPr>
        <p:spPr>
          <a:xfrm>
            <a:off x="3519730" y="1836492"/>
            <a:ext cx="5152539" cy="71845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800"/>
              <a:buNone/>
            </a:pPr>
            <a:r>
              <a:rPr lang="en-US"/>
              <a:t>User Experience</a:t>
            </a:r>
            <a:endParaRPr/>
          </a:p>
        </p:txBody>
      </p:sp>
      <p:sp>
        <p:nvSpPr>
          <p:cNvPr id="432" name="Google Shape;432;p9"/>
          <p:cNvSpPr txBox="1"/>
          <p:nvPr>
            <p:ph idx="2" type="body"/>
          </p:nvPr>
        </p:nvSpPr>
        <p:spPr>
          <a:xfrm>
            <a:off x="1833290" y="3262556"/>
            <a:ext cx="1706965" cy="10485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600"/>
              <a:buNone/>
            </a:pPr>
            <a:r>
              <a:rPr lang="en-US"/>
              <a:t>RESPONSIVE DESIGN</a:t>
            </a:r>
            <a:endParaRPr/>
          </a:p>
        </p:txBody>
      </p:sp>
      <p:sp>
        <p:nvSpPr>
          <p:cNvPr id="433" name="Google Shape;433;p9"/>
          <p:cNvSpPr txBox="1"/>
          <p:nvPr>
            <p:ph idx="3" type="body"/>
          </p:nvPr>
        </p:nvSpPr>
        <p:spPr>
          <a:xfrm>
            <a:off x="5053332" y="3262556"/>
            <a:ext cx="1706965" cy="10485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600"/>
              <a:buNone/>
            </a:pPr>
            <a:r>
              <a:rPr lang="en-US"/>
              <a:t>INTERACTIVE ELEMENTS</a:t>
            </a:r>
            <a:endParaRPr/>
          </a:p>
        </p:txBody>
      </p:sp>
      <p:sp>
        <p:nvSpPr>
          <p:cNvPr id="434" name="Google Shape;434;p9"/>
          <p:cNvSpPr txBox="1"/>
          <p:nvPr>
            <p:ph idx="4" type="body"/>
          </p:nvPr>
        </p:nvSpPr>
        <p:spPr>
          <a:xfrm>
            <a:off x="8197008" y="3262556"/>
            <a:ext cx="1706965" cy="10485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600"/>
              <a:buNone/>
            </a:pPr>
            <a:r>
              <a:rPr lang="en-US"/>
              <a:t>CHARTS AND GRAPHS</a:t>
            </a:r>
            <a:endParaRPr/>
          </a:p>
        </p:txBody>
      </p:sp>
      <p:sp>
        <p:nvSpPr>
          <p:cNvPr id="435" name="Google Shape;435;p9"/>
          <p:cNvSpPr txBox="1"/>
          <p:nvPr>
            <p:ph idx="5" type="body"/>
          </p:nvPr>
        </p:nvSpPr>
        <p:spPr>
          <a:xfrm>
            <a:off x="1462028" y="4704557"/>
            <a:ext cx="2431015" cy="1148945"/>
          </a:xfrm>
          <a:prstGeom prst="rect">
            <a:avLst/>
          </a:prstGeom>
          <a:noFill/>
          <a:ln>
            <a:noFill/>
          </a:ln>
        </p:spPr>
        <p:txBody>
          <a:bodyPr anchorCtr="0" anchor="t" bIns="45700" lIns="91425" spcFirstLastPara="1" rIns="91425" wrap="square" tIns="45700">
            <a:noAutofit/>
          </a:bodyPr>
          <a:lstStyle/>
          <a:p>
            <a:pPr indent="0" lvl="0" marL="0" rtl="0" algn="ctr">
              <a:lnSpc>
                <a:spcPct val="125000"/>
              </a:lnSpc>
              <a:spcBef>
                <a:spcPts val="0"/>
              </a:spcBef>
              <a:spcAft>
                <a:spcPts val="0"/>
              </a:spcAft>
              <a:buClr>
                <a:schemeClr val="lt1"/>
              </a:buClr>
              <a:buSzPts val="1400"/>
              <a:buNone/>
            </a:pPr>
            <a:r>
              <a:rPr lang="en-US"/>
              <a:t>Ensures compatibility with different devices and screen sizes.</a:t>
            </a:r>
            <a:endParaRPr/>
          </a:p>
        </p:txBody>
      </p:sp>
      <p:sp>
        <p:nvSpPr>
          <p:cNvPr id="436" name="Google Shape;436;p9"/>
          <p:cNvSpPr txBox="1"/>
          <p:nvPr>
            <p:ph idx="6" type="body"/>
          </p:nvPr>
        </p:nvSpPr>
        <p:spPr>
          <a:xfrm>
            <a:off x="4691306" y="4704558"/>
            <a:ext cx="2431015" cy="1148945"/>
          </a:xfrm>
          <a:prstGeom prst="rect">
            <a:avLst/>
          </a:prstGeom>
          <a:noFill/>
          <a:ln>
            <a:noFill/>
          </a:ln>
        </p:spPr>
        <p:txBody>
          <a:bodyPr anchorCtr="0" anchor="t" bIns="45700" lIns="91425" spcFirstLastPara="1" rIns="91425" wrap="square" tIns="45700">
            <a:noAutofit/>
          </a:bodyPr>
          <a:lstStyle/>
          <a:p>
            <a:pPr indent="0" lvl="0" marL="0" rtl="0" algn="ctr">
              <a:lnSpc>
                <a:spcPct val="125000"/>
              </a:lnSpc>
              <a:spcBef>
                <a:spcPts val="0"/>
              </a:spcBef>
              <a:spcAft>
                <a:spcPts val="0"/>
              </a:spcAft>
              <a:buClr>
                <a:schemeClr val="lt1"/>
              </a:buClr>
              <a:buSzPts val="1400"/>
              <a:buNone/>
            </a:pPr>
            <a:r>
              <a:rPr lang="en-US"/>
              <a:t>Includes buttons, input fields, and dynamic charts for enhanced user interaction.</a:t>
            </a:r>
            <a:endParaRPr/>
          </a:p>
        </p:txBody>
      </p:sp>
      <p:sp>
        <p:nvSpPr>
          <p:cNvPr id="437" name="Google Shape;437;p9"/>
          <p:cNvSpPr txBox="1"/>
          <p:nvPr>
            <p:ph idx="7" type="body"/>
          </p:nvPr>
        </p:nvSpPr>
        <p:spPr>
          <a:xfrm>
            <a:off x="7834982" y="4704557"/>
            <a:ext cx="2431015" cy="1148945"/>
          </a:xfrm>
          <a:prstGeom prst="rect">
            <a:avLst/>
          </a:prstGeom>
          <a:noFill/>
          <a:ln>
            <a:noFill/>
          </a:ln>
        </p:spPr>
        <p:txBody>
          <a:bodyPr anchorCtr="0" anchor="t" bIns="45700" lIns="91425" spcFirstLastPara="1" rIns="91425" wrap="square" tIns="45700">
            <a:noAutofit/>
          </a:bodyPr>
          <a:lstStyle/>
          <a:p>
            <a:pPr indent="0" lvl="0" marL="0" rtl="0" algn="ctr">
              <a:lnSpc>
                <a:spcPct val="125000"/>
              </a:lnSpc>
              <a:spcBef>
                <a:spcPts val="0"/>
              </a:spcBef>
              <a:spcAft>
                <a:spcPts val="0"/>
              </a:spcAft>
              <a:buClr>
                <a:schemeClr val="lt1"/>
              </a:buClr>
              <a:buSzPts val="1400"/>
              <a:buNone/>
            </a:pPr>
            <a:r>
              <a:rPr lang="en-US"/>
              <a:t> Interactive charts for visualizing data (e.g., order history, material status).</a:t>
            </a:r>
            <a:endParaRPr/>
          </a:p>
        </p:txBody>
      </p:sp>
      <p:sp>
        <p:nvSpPr>
          <p:cNvPr id="438" name="Google Shape;438;p9"/>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439" name="Google Shape;439;p9"/>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0"/>
          <p:cNvSpPr txBox="1"/>
          <p:nvPr>
            <p:ph idx="4" type="body"/>
          </p:nvPr>
        </p:nvSpPr>
        <p:spPr>
          <a:xfrm>
            <a:off x="2901225" y="1277025"/>
            <a:ext cx="8617800" cy="53043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Clr>
                <a:schemeClr val="dk1"/>
              </a:buClr>
              <a:buSzPts val="1100"/>
              <a:buFont typeface="Arial"/>
              <a:buNone/>
            </a:pPr>
            <a:r>
              <a:rPr b="1" lang="en-US" sz="1600" u="sng"/>
              <a:t>Overview :</a:t>
            </a:r>
            <a:endParaRPr b="1" sz="1600" u="sng"/>
          </a:p>
          <a:p>
            <a:pPr indent="0" lvl="0" marL="0" rtl="0" algn="l">
              <a:lnSpc>
                <a:spcPct val="200000"/>
              </a:lnSpc>
              <a:spcBef>
                <a:spcPts val="0"/>
              </a:spcBef>
              <a:spcAft>
                <a:spcPts val="0"/>
              </a:spcAft>
              <a:buClr>
                <a:schemeClr val="dk1"/>
              </a:buClr>
              <a:buSzPts val="1100"/>
              <a:buFont typeface="Arial"/>
              <a:buNone/>
            </a:pPr>
            <a:r>
              <a:rPr lang="en-US" sz="1600"/>
              <a:t>The backend is structured to handle the core operations of the supply chain management system using Flask for API services and uagents for agent-based processing. It ensures seamless interaction between agents and handles critical supply chain tasks.</a:t>
            </a:r>
            <a:endParaRPr sz="1600"/>
          </a:p>
          <a:p>
            <a:pPr indent="0" lvl="0" marL="0" rtl="0" algn="l">
              <a:lnSpc>
                <a:spcPct val="200000"/>
              </a:lnSpc>
              <a:spcBef>
                <a:spcPts val="0"/>
              </a:spcBef>
              <a:spcAft>
                <a:spcPts val="0"/>
              </a:spcAft>
              <a:buClr>
                <a:schemeClr val="dk1"/>
              </a:buClr>
              <a:buSzPts val="1100"/>
              <a:buFont typeface="Arial"/>
              <a:buNone/>
            </a:pPr>
            <a:r>
              <a:rPr b="1" lang="en-US" sz="1600" u="sng"/>
              <a:t>Key Features :</a:t>
            </a:r>
            <a:endParaRPr b="1" sz="1600" u="sng"/>
          </a:p>
          <a:p>
            <a:pPr indent="0" lvl="0" marL="0" rtl="0" algn="l">
              <a:lnSpc>
                <a:spcPct val="200000"/>
              </a:lnSpc>
              <a:spcBef>
                <a:spcPts val="0"/>
              </a:spcBef>
              <a:spcAft>
                <a:spcPts val="0"/>
              </a:spcAft>
              <a:buClr>
                <a:schemeClr val="dk1"/>
              </a:buClr>
              <a:buSzPts val="1100"/>
              <a:buFont typeface="Arial"/>
              <a:buNone/>
            </a:pPr>
            <a:r>
              <a:rPr lang="en-US" sz="1600"/>
              <a:t>&gt; API Endpoints : Manage order placement, material handling, manufacturing, distribution, and status updates.</a:t>
            </a:r>
            <a:endParaRPr sz="1600"/>
          </a:p>
          <a:p>
            <a:pPr indent="0" lvl="0" marL="0" rtl="0" algn="l">
              <a:lnSpc>
                <a:spcPct val="200000"/>
              </a:lnSpc>
              <a:spcBef>
                <a:spcPts val="0"/>
              </a:spcBef>
              <a:spcAft>
                <a:spcPts val="0"/>
              </a:spcAft>
              <a:buClr>
                <a:schemeClr val="dk1"/>
              </a:buClr>
              <a:buSzPts val="1100"/>
              <a:buFont typeface="Arial"/>
              <a:buNone/>
            </a:pPr>
            <a:r>
              <a:rPr lang="en-US" sz="1600"/>
              <a:t>&gt; Agent Communication : Facilitates communication between Supplier, Manufacturer, Distributor, and Retailer agents.</a:t>
            </a:r>
            <a:endParaRPr sz="1600"/>
          </a:p>
          <a:p>
            <a:pPr indent="0" lvl="0" marL="0" rtl="0" algn="l">
              <a:lnSpc>
                <a:spcPct val="200000"/>
              </a:lnSpc>
              <a:spcBef>
                <a:spcPts val="0"/>
              </a:spcBef>
              <a:spcAft>
                <a:spcPts val="0"/>
              </a:spcAft>
              <a:buClr>
                <a:schemeClr val="dk1"/>
              </a:buClr>
              <a:buSzPts val="1100"/>
              <a:buFont typeface="Arial"/>
              <a:buNone/>
            </a:pPr>
            <a:r>
              <a:rPr lang="en-US" sz="1600"/>
              <a:t>&gt; Contract Management : Simulates contract interactions to manage and query supply chain states.</a:t>
            </a:r>
            <a:endParaRPr sz="1600"/>
          </a:p>
          <a:p>
            <a:pPr indent="0" lvl="0" marL="0" rtl="0" algn="l">
              <a:lnSpc>
                <a:spcPct val="200000"/>
              </a:lnSpc>
              <a:spcBef>
                <a:spcPts val="0"/>
              </a:spcBef>
              <a:spcAft>
                <a:spcPts val="0"/>
              </a:spcAft>
              <a:buClr>
                <a:schemeClr val="lt1"/>
              </a:buClr>
              <a:buSzPts val="1600"/>
              <a:buNone/>
            </a:pPr>
            <a:r>
              <a:t/>
            </a:r>
            <a:endParaRPr sz="1600"/>
          </a:p>
        </p:txBody>
      </p:sp>
      <p:sp>
        <p:nvSpPr>
          <p:cNvPr id="445" name="Google Shape;445;p10"/>
          <p:cNvSpPr txBox="1"/>
          <p:nvPr>
            <p:ph type="title"/>
          </p:nvPr>
        </p:nvSpPr>
        <p:spPr>
          <a:xfrm>
            <a:off x="4187069" y="481268"/>
            <a:ext cx="6689400" cy="667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n-US"/>
              <a:t>BACKEND IMPLEMENTATION</a:t>
            </a:r>
            <a:endParaRPr/>
          </a:p>
        </p:txBody>
      </p:sp>
      <p:sp>
        <p:nvSpPr>
          <p:cNvPr id="446" name="Google Shape;446;p10"/>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PRESENTATION TITLE</a:t>
            </a:r>
            <a:endParaRPr/>
          </a:p>
        </p:txBody>
      </p:sp>
      <p:sp>
        <p:nvSpPr>
          <p:cNvPr id="447" name="Google Shape;447;p10"/>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p10"/>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cap="none"/>
              <a:t>MAY 21, 20XX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7ffe536e71_1_17"/>
          <p:cNvSpPr txBox="1"/>
          <p:nvPr>
            <p:ph idx="4" type="body"/>
          </p:nvPr>
        </p:nvSpPr>
        <p:spPr>
          <a:xfrm>
            <a:off x="2901225" y="1383950"/>
            <a:ext cx="8617800" cy="30225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Clr>
                <a:schemeClr val="dk1"/>
              </a:buClr>
              <a:buSzPts val="1100"/>
              <a:buNone/>
            </a:pPr>
            <a:r>
              <a:rPr b="1" lang="en-US" sz="1600" u="sng"/>
              <a:t>Design Highlights :</a:t>
            </a:r>
            <a:endParaRPr b="1" sz="1600" u="sng"/>
          </a:p>
          <a:p>
            <a:pPr indent="0" lvl="0" marL="0" rtl="0" algn="l">
              <a:lnSpc>
                <a:spcPct val="200000"/>
              </a:lnSpc>
              <a:spcBef>
                <a:spcPts val="0"/>
              </a:spcBef>
              <a:spcAft>
                <a:spcPts val="0"/>
              </a:spcAft>
              <a:buClr>
                <a:schemeClr val="dk1"/>
              </a:buClr>
              <a:buSzPts val="1100"/>
              <a:buFont typeface="Arial"/>
              <a:buNone/>
            </a:pPr>
            <a:r>
              <a:t/>
            </a:r>
            <a:endParaRPr sz="1600"/>
          </a:p>
          <a:p>
            <a:pPr indent="0" lvl="0" marL="0" rtl="0" algn="l">
              <a:lnSpc>
                <a:spcPct val="200000"/>
              </a:lnSpc>
              <a:spcBef>
                <a:spcPts val="0"/>
              </a:spcBef>
              <a:spcAft>
                <a:spcPts val="0"/>
              </a:spcAft>
              <a:buClr>
                <a:schemeClr val="dk1"/>
              </a:buClr>
              <a:buSzPts val="1100"/>
              <a:buFont typeface="Arial"/>
              <a:buNone/>
            </a:pPr>
            <a:r>
              <a:rPr lang="en-US" sz="1600"/>
              <a:t>&gt; Flask Framework : Provides a robust and scalable API layer.</a:t>
            </a:r>
            <a:endParaRPr sz="1600"/>
          </a:p>
          <a:p>
            <a:pPr indent="0" lvl="0" marL="0" rtl="0" algn="l">
              <a:lnSpc>
                <a:spcPct val="200000"/>
              </a:lnSpc>
              <a:spcBef>
                <a:spcPts val="0"/>
              </a:spcBef>
              <a:spcAft>
                <a:spcPts val="0"/>
              </a:spcAft>
              <a:buClr>
                <a:schemeClr val="dk1"/>
              </a:buClr>
              <a:buSzPts val="1100"/>
              <a:buFont typeface="Arial"/>
              <a:buNone/>
            </a:pPr>
            <a:r>
              <a:rPr lang="en-US" sz="1600"/>
              <a:t>&gt; uagents Framework : Manages agent-based operations and interactions.</a:t>
            </a:r>
            <a:endParaRPr sz="1600"/>
          </a:p>
          <a:p>
            <a:pPr indent="0" lvl="0" marL="0" rtl="0" algn="l">
              <a:lnSpc>
                <a:spcPct val="200000"/>
              </a:lnSpc>
              <a:spcBef>
                <a:spcPts val="0"/>
              </a:spcBef>
              <a:spcAft>
                <a:spcPts val="0"/>
              </a:spcAft>
              <a:buClr>
                <a:schemeClr val="dk1"/>
              </a:buClr>
              <a:buSzPts val="1100"/>
              <a:buFont typeface="Arial"/>
              <a:buNone/>
            </a:pPr>
            <a:r>
              <a:rPr lang="en-US" sz="1600"/>
              <a:t>&gt; Logging &amp; Error Handling : Comprehensive logging for debugging and error tracking.</a:t>
            </a:r>
            <a:endParaRPr sz="1600"/>
          </a:p>
          <a:p>
            <a:pPr indent="0" lvl="0" marL="0" rtl="0" algn="l">
              <a:lnSpc>
                <a:spcPct val="200000"/>
              </a:lnSpc>
              <a:spcBef>
                <a:spcPts val="0"/>
              </a:spcBef>
              <a:spcAft>
                <a:spcPts val="0"/>
              </a:spcAft>
              <a:buClr>
                <a:schemeClr val="lt1"/>
              </a:buClr>
              <a:buSzPts val="1600"/>
              <a:buNone/>
            </a:pPr>
            <a:r>
              <a:t/>
            </a:r>
            <a:endParaRPr sz="1600"/>
          </a:p>
        </p:txBody>
      </p:sp>
      <p:sp>
        <p:nvSpPr>
          <p:cNvPr id="455" name="Google Shape;455;g27ffe536e71_1_17"/>
          <p:cNvSpPr txBox="1"/>
          <p:nvPr>
            <p:ph type="title"/>
          </p:nvPr>
        </p:nvSpPr>
        <p:spPr>
          <a:xfrm>
            <a:off x="4187069" y="481268"/>
            <a:ext cx="6689400" cy="667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n-US"/>
              <a:t>BACKEND IMPLEMENTATION</a:t>
            </a:r>
            <a:endParaRPr/>
          </a:p>
        </p:txBody>
      </p:sp>
      <p:sp>
        <p:nvSpPr>
          <p:cNvPr id="456" name="Google Shape;456;g27ffe536e71_1_17"/>
          <p:cNvSpPr txBox="1"/>
          <p:nvPr>
            <p:ph idx="12" type="sldNum"/>
          </p:nvPr>
        </p:nvSpPr>
        <p:spPr>
          <a:xfrm>
            <a:off x="11519019" y="3164804"/>
            <a:ext cx="546000" cy="579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1"/>
          <p:cNvSpPr txBox="1"/>
          <p:nvPr>
            <p:ph type="title"/>
          </p:nvPr>
        </p:nvSpPr>
        <p:spPr>
          <a:xfrm>
            <a:off x="3183961" y="1770151"/>
            <a:ext cx="5824073" cy="58002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APPROACH AND METHODOLOGY</a:t>
            </a:r>
            <a:endParaRPr/>
          </a:p>
        </p:txBody>
      </p:sp>
      <p:sp>
        <p:nvSpPr>
          <p:cNvPr id="462" name="Google Shape;462;p11"/>
          <p:cNvSpPr txBox="1"/>
          <p:nvPr>
            <p:ph idx="1" type="body"/>
          </p:nvPr>
        </p:nvSpPr>
        <p:spPr>
          <a:xfrm>
            <a:off x="1385375" y="2441625"/>
            <a:ext cx="9421200" cy="390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b="1" lang="en-US" sz="1600" u="sng"/>
              <a:t>Development Phases</a:t>
            </a:r>
            <a:endParaRPr b="1" sz="1600" u="sng"/>
          </a:p>
          <a:p>
            <a:pPr indent="0" lvl="0" marL="0" rtl="0" algn="l">
              <a:lnSpc>
                <a:spcPct val="100000"/>
              </a:lnSpc>
              <a:spcBef>
                <a:spcPts val="0"/>
              </a:spcBef>
              <a:spcAft>
                <a:spcPts val="0"/>
              </a:spcAft>
              <a:buClr>
                <a:schemeClr val="lt1"/>
              </a:buClr>
              <a:buSzPts val="1800"/>
              <a:buNone/>
            </a:pPr>
            <a:r>
              <a:t/>
            </a:r>
            <a:endParaRPr b="1" sz="1600" u="sng"/>
          </a:p>
          <a:p>
            <a:pPr indent="-273050" lvl="0" marL="285750" rtl="0" algn="l">
              <a:lnSpc>
                <a:spcPct val="150000"/>
              </a:lnSpc>
              <a:spcBef>
                <a:spcPts val="0"/>
              </a:spcBef>
              <a:spcAft>
                <a:spcPts val="0"/>
              </a:spcAft>
              <a:buClr>
                <a:schemeClr val="lt1"/>
              </a:buClr>
              <a:buSzPts val="1600"/>
              <a:buFont typeface="Arial"/>
              <a:buChar char="•"/>
            </a:pPr>
            <a:r>
              <a:rPr lang="en-US" sz="1600"/>
              <a:t>Phase 1 :  Requirement Analysis and Design</a:t>
            </a:r>
            <a:endParaRPr sz="1600"/>
          </a:p>
          <a:p>
            <a:pPr indent="-273050" lvl="0" marL="285750" rtl="0" algn="l">
              <a:lnSpc>
                <a:spcPct val="150000"/>
              </a:lnSpc>
              <a:spcBef>
                <a:spcPts val="0"/>
              </a:spcBef>
              <a:spcAft>
                <a:spcPts val="0"/>
              </a:spcAft>
              <a:buClr>
                <a:schemeClr val="lt1"/>
              </a:buClr>
              <a:buSzPts val="1600"/>
              <a:buFont typeface="Arial"/>
              <a:buChar char="•"/>
            </a:pPr>
            <a:r>
              <a:rPr lang="en-US" sz="1600"/>
              <a:t>Phase 2 :  Backend Development with Uagents</a:t>
            </a:r>
            <a:endParaRPr sz="1600"/>
          </a:p>
          <a:p>
            <a:pPr indent="-273050" lvl="0" marL="285750" rtl="0" algn="l">
              <a:lnSpc>
                <a:spcPct val="150000"/>
              </a:lnSpc>
              <a:spcBef>
                <a:spcPts val="0"/>
              </a:spcBef>
              <a:spcAft>
                <a:spcPts val="0"/>
              </a:spcAft>
              <a:buClr>
                <a:schemeClr val="lt1"/>
              </a:buClr>
              <a:buSzPts val="1600"/>
              <a:buFont typeface="Arial"/>
              <a:buChar char="•"/>
            </a:pPr>
            <a:r>
              <a:rPr lang="en-US" sz="1600"/>
              <a:t>Phase 3 :  Frontend Development with React and Interactive Elements</a:t>
            </a:r>
            <a:endParaRPr sz="1600"/>
          </a:p>
          <a:p>
            <a:pPr indent="-273050" lvl="0" marL="285750" rtl="0" algn="l">
              <a:lnSpc>
                <a:spcPct val="150000"/>
              </a:lnSpc>
              <a:spcBef>
                <a:spcPts val="0"/>
              </a:spcBef>
              <a:spcAft>
                <a:spcPts val="0"/>
              </a:spcAft>
              <a:buClr>
                <a:schemeClr val="lt1"/>
              </a:buClr>
              <a:buSzPts val="1600"/>
              <a:buFont typeface="Arial"/>
              <a:buChar char="•"/>
            </a:pPr>
            <a:r>
              <a:rPr lang="en-US" sz="1600"/>
              <a:t>Phase 4 :  Integration and Testing</a:t>
            </a:r>
            <a:endParaRPr sz="1600"/>
          </a:p>
          <a:p>
            <a:pPr indent="0" lvl="0" marL="0" rtl="0" algn="l">
              <a:lnSpc>
                <a:spcPct val="100000"/>
              </a:lnSpc>
              <a:spcBef>
                <a:spcPts val="0"/>
              </a:spcBef>
              <a:spcAft>
                <a:spcPts val="0"/>
              </a:spcAft>
              <a:buClr>
                <a:schemeClr val="lt1"/>
              </a:buClr>
              <a:buSzPts val="1800"/>
              <a:buNone/>
            </a:pPr>
            <a:r>
              <a:t/>
            </a:r>
            <a:endParaRPr sz="1600"/>
          </a:p>
          <a:p>
            <a:pPr indent="0" lvl="0" marL="0" rtl="0" algn="l">
              <a:lnSpc>
                <a:spcPct val="100000"/>
              </a:lnSpc>
              <a:spcBef>
                <a:spcPts val="0"/>
              </a:spcBef>
              <a:spcAft>
                <a:spcPts val="0"/>
              </a:spcAft>
              <a:buClr>
                <a:schemeClr val="lt1"/>
              </a:buClr>
              <a:buSzPts val="1800"/>
              <a:buNone/>
            </a:pPr>
            <a:r>
              <a:rPr lang="en-US" sz="1600"/>
              <a:t>Integration : Ensured seamless communication between frontend and backend through well-defined API endpoints.</a:t>
            </a:r>
            <a:endParaRPr sz="1600"/>
          </a:p>
          <a:p>
            <a:pPr indent="0" lvl="0" marL="0" rtl="0" algn="l">
              <a:lnSpc>
                <a:spcPct val="100000"/>
              </a:lnSpc>
              <a:spcBef>
                <a:spcPts val="0"/>
              </a:spcBef>
              <a:spcAft>
                <a:spcPts val="0"/>
              </a:spcAft>
              <a:buClr>
                <a:schemeClr val="lt1"/>
              </a:buClr>
              <a:buSzPts val="1800"/>
              <a:buNone/>
            </a:pPr>
            <a:r>
              <a:t/>
            </a:r>
            <a:endParaRPr sz="1600"/>
          </a:p>
          <a:p>
            <a:pPr indent="0" lvl="0" marL="0" rtl="0" algn="l">
              <a:lnSpc>
                <a:spcPct val="100000"/>
              </a:lnSpc>
              <a:spcBef>
                <a:spcPts val="0"/>
              </a:spcBef>
              <a:spcAft>
                <a:spcPts val="0"/>
              </a:spcAft>
              <a:buClr>
                <a:schemeClr val="lt1"/>
              </a:buClr>
              <a:buSzPts val="1800"/>
              <a:buNone/>
            </a:pPr>
            <a:r>
              <a:rPr lang="en-US" sz="1600"/>
              <a:t>Testing : Comprehensive testing of all functionalities to ensure reliability and performance.</a:t>
            </a:r>
            <a:endParaRPr sz="1600"/>
          </a:p>
        </p:txBody>
      </p:sp>
      <p:sp>
        <p:nvSpPr>
          <p:cNvPr id="463" name="Google Shape;463;p11"/>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464" name="Google Shape;464;p11"/>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2"/>
          <p:cNvSpPr txBox="1"/>
          <p:nvPr>
            <p:ph type="title"/>
          </p:nvPr>
        </p:nvSpPr>
        <p:spPr>
          <a:xfrm>
            <a:off x="3259532" y="343312"/>
            <a:ext cx="5424988" cy="57924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ACTIVITY DIAGRAM</a:t>
            </a:r>
            <a:endParaRPr/>
          </a:p>
        </p:txBody>
      </p:sp>
      <p:sp>
        <p:nvSpPr>
          <p:cNvPr id="470" name="Google Shape;470;p12"/>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PRESENTATION TITLE</a:t>
            </a:r>
            <a:endParaRPr/>
          </a:p>
        </p:txBody>
      </p:sp>
      <p:sp>
        <p:nvSpPr>
          <p:cNvPr id="471" name="Google Shape;471;p1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2" name="Google Shape;472;p12"/>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cap="none"/>
              <a:t>MAY 21, 20XX</a:t>
            </a:r>
            <a:endParaRPr cap="none"/>
          </a:p>
        </p:txBody>
      </p:sp>
      <p:pic>
        <p:nvPicPr>
          <p:cNvPr id="473" name="Google Shape;473;p12"/>
          <p:cNvPicPr preferRelativeResize="0"/>
          <p:nvPr/>
        </p:nvPicPr>
        <p:blipFill rotWithShape="1">
          <a:blip r:embed="rId3">
            <a:alphaModFix/>
          </a:blip>
          <a:srcRect b="0" l="0" r="0" t="0"/>
          <a:stretch/>
        </p:blipFill>
        <p:spPr>
          <a:xfrm>
            <a:off x="3359971" y="1635045"/>
            <a:ext cx="4637843" cy="4219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3"/>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PRESENTATION TITLE</a:t>
            </a:r>
            <a:endParaRPr/>
          </a:p>
        </p:txBody>
      </p:sp>
      <p:sp>
        <p:nvSpPr>
          <p:cNvPr id="479" name="Google Shape;479;p13"/>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0" name="Google Shape;480;p13"/>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cap="none"/>
              <a:t>MAY 21, 20XX</a:t>
            </a:r>
            <a:endParaRPr cap="none"/>
          </a:p>
        </p:txBody>
      </p:sp>
      <p:sp>
        <p:nvSpPr>
          <p:cNvPr id="481" name="Google Shape;481;p13"/>
          <p:cNvSpPr txBox="1"/>
          <p:nvPr/>
        </p:nvSpPr>
        <p:spPr>
          <a:xfrm>
            <a:off x="3562775" y="560082"/>
            <a:ext cx="5424988" cy="57924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Century Gothic"/>
              <a:buNone/>
            </a:pPr>
            <a:r>
              <a:rPr b="1" i="0" lang="en-US" sz="2800" u="none" cap="none" strike="noStrike">
                <a:solidFill>
                  <a:schemeClr val="lt1"/>
                </a:solidFill>
                <a:latin typeface="Century Gothic"/>
                <a:ea typeface="Century Gothic"/>
                <a:cs typeface="Century Gothic"/>
                <a:sym typeface="Century Gothic"/>
              </a:rPr>
              <a:t>CLASS DIAGRAM</a:t>
            </a:r>
            <a:endParaRPr b="1" i="0" sz="2800" u="none" cap="none" strike="noStrike">
              <a:solidFill>
                <a:schemeClr val="lt1"/>
              </a:solidFill>
              <a:latin typeface="Century Gothic"/>
              <a:ea typeface="Century Gothic"/>
              <a:cs typeface="Century Gothic"/>
              <a:sym typeface="Century Gothic"/>
            </a:endParaRPr>
          </a:p>
        </p:txBody>
      </p:sp>
      <p:pic>
        <p:nvPicPr>
          <p:cNvPr id="482" name="Google Shape;482;p13"/>
          <p:cNvPicPr preferRelativeResize="0"/>
          <p:nvPr/>
        </p:nvPicPr>
        <p:blipFill rotWithShape="1">
          <a:blip r:embed="rId3">
            <a:alphaModFix/>
          </a:blip>
          <a:srcRect b="0" l="0" r="0" t="0"/>
          <a:stretch/>
        </p:blipFill>
        <p:spPr>
          <a:xfrm>
            <a:off x="3355001" y="1570076"/>
            <a:ext cx="4681364" cy="47271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4"/>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PRESENTATION TITLE</a:t>
            </a:r>
            <a:endParaRPr/>
          </a:p>
        </p:txBody>
      </p:sp>
      <p:sp>
        <p:nvSpPr>
          <p:cNvPr id="488" name="Google Shape;488;p14"/>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9" name="Google Shape;489;p14"/>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cap="none"/>
              <a:t>MAY 21, 20XX</a:t>
            </a:r>
            <a:endParaRPr cap="none"/>
          </a:p>
        </p:txBody>
      </p:sp>
      <p:sp>
        <p:nvSpPr>
          <p:cNvPr id="490" name="Google Shape;490;p14"/>
          <p:cNvSpPr txBox="1"/>
          <p:nvPr/>
        </p:nvSpPr>
        <p:spPr>
          <a:xfrm>
            <a:off x="3562775" y="560082"/>
            <a:ext cx="5424988" cy="57924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Century Gothic"/>
              <a:buNone/>
            </a:pPr>
            <a:r>
              <a:rPr b="1" i="0" lang="en-US" sz="2800" u="none" cap="none" strike="noStrike">
                <a:solidFill>
                  <a:schemeClr val="lt1"/>
                </a:solidFill>
                <a:latin typeface="Century Gothic"/>
                <a:ea typeface="Century Gothic"/>
                <a:cs typeface="Century Gothic"/>
                <a:sym typeface="Century Gothic"/>
              </a:rPr>
              <a:t>COMPONENT DIAGRAM</a:t>
            </a:r>
            <a:endParaRPr b="1" i="0" sz="2800" u="none" cap="none" strike="noStrike">
              <a:solidFill>
                <a:schemeClr val="lt1"/>
              </a:solidFill>
              <a:latin typeface="Century Gothic"/>
              <a:ea typeface="Century Gothic"/>
              <a:cs typeface="Century Gothic"/>
              <a:sym typeface="Century Gothic"/>
            </a:endParaRPr>
          </a:p>
        </p:txBody>
      </p:sp>
      <p:pic>
        <p:nvPicPr>
          <p:cNvPr id="491" name="Google Shape;491;p14"/>
          <p:cNvPicPr preferRelativeResize="0"/>
          <p:nvPr/>
        </p:nvPicPr>
        <p:blipFill rotWithShape="1">
          <a:blip r:embed="rId3">
            <a:alphaModFix/>
          </a:blip>
          <a:srcRect b="0" l="0" r="0" t="0"/>
          <a:stretch/>
        </p:blipFill>
        <p:spPr>
          <a:xfrm>
            <a:off x="2981324" y="1139327"/>
            <a:ext cx="6274489" cy="55823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5"/>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PRESENTATION TITLE</a:t>
            </a:r>
            <a:endParaRPr/>
          </a:p>
        </p:txBody>
      </p:sp>
      <p:sp>
        <p:nvSpPr>
          <p:cNvPr id="497" name="Google Shape;497;p1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8" name="Google Shape;498;p15"/>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cap="none"/>
              <a:t>MAY 21, 20XX</a:t>
            </a:r>
            <a:endParaRPr cap="none"/>
          </a:p>
        </p:txBody>
      </p:sp>
      <p:sp>
        <p:nvSpPr>
          <p:cNvPr id="499" name="Google Shape;499;p15"/>
          <p:cNvSpPr txBox="1"/>
          <p:nvPr/>
        </p:nvSpPr>
        <p:spPr>
          <a:xfrm>
            <a:off x="2648375" y="501450"/>
            <a:ext cx="7313772" cy="57924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Century Gothic"/>
              <a:buNone/>
            </a:pPr>
            <a:r>
              <a:rPr b="1" i="0" lang="en-US" sz="2800" u="none" cap="none" strike="noStrike">
                <a:solidFill>
                  <a:schemeClr val="lt1"/>
                </a:solidFill>
                <a:latin typeface="Century Gothic"/>
                <a:ea typeface="Century Gothic"/>
                <a:cs typeface="Century Gothic"/>
                <a:sym typeface="Century Gothic"/>
              </a:rPr>
              <a:t>STATE TRANSITION  DIAGRAM</a:t>
            </a:r>
            <a:endParaRPr b="1" i="0" sz="2800" u="none" cap="none" strike="noStrike">
              <a:solidFill>
                <a:schemeClr val="lt1"/>
              </a:solidFill>
              <a:latin typeface="Century Gothic"/>
              <a:ea typeface="Century Gothic"/>
              <a:cs typeface="Century Gothic"/>
              <a:sym typeface="Century Gothic"/>
            </a:endParaRPr>
          </a:p>
        </p:txBody>
      </p:sp>
      <p:pic>
        <p:nvPicPr>
          <p:cNvPr id="500" name="Google Shape;500;p15"/>
          <p:cNvPicPr preferRelativeResize="0"/>
          <p:nvPr/>
        </p:nvPicPr>
        <p:blipFill rotWithShape="1">
          <a:blip r:embed="rId3">
            <a:alphaModFix/>
          </a:blip>
          <a:srcRect b="0" l="0" r="0" t="0"/>
          <a:stretch/>
        </p:blipFill>
        <p:spPr>
          <a:xfrm>
            <a:off x="1203698" y="1278359"/>
            <a:ext cx="3560852" cy="4644189"/>
          </a:xfrm>
          <a:prstGeom prst="rect">
            <a:avLst/>
          </a:prstGeom>
          <a:noFill/>
          <a:ln>
            <a:noFill/>
          </a:ln>
        </p:spPr>
      </p:pic>
      <p:pic>
        <p:nvPicPr>
          <p:cNvPr id="501" name="Google Shape;501;p15"/>
          <p:cNvPicPr preferRelativeResize="0"/>
          <p:nvPr/>
        </p:nvPicPr>
        <p:blipFill rotWithShape="1">
          <a:blip r:embed="rId4">
            <a:alphaModFix/>
          </a:blip>
          <a:srcRect b="0" l="0" r="0" t="0"/>
          <a:stretch/>
        </p:blipFill>
        <p:spPr>
          <a:xfrm>
            <a:off x="5655383" y="1278359"/>
            <a:ext cx="4619625" cy="41117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6"/>
          <p:cNvSpPr txBox="1"/>
          <p:nvPr>
            <p:ph type="title"/>
          </p:nvPr>
        </p:nvSpPr>
        <p:spPr>
          <a:xfrm>
            <a:off x="2434082" y="2232234"/>
            <a:ext cx="7323836" cy="74375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FEATURES</a:t>
            </a:r>
            <a:endParaRPr/>
          </a:p>
        </p:txBody>
      </p:sp>
      <p:sp>
        <p:nvSpPr>
          <p:cNvPr id="507" name="Google Shape;507;p16"/>
          <p:cNvSpPr txBox="1"/>
          <p:nvPr>
            <p:ph idx="1" type="body"/>
          </p:nvPr>
        </p:nvSpPr>
        <p:spPr>
          <a:xfrm>
            <a:off x="1469369" y="3317783"/>
            <a:ext cx="4172533" cy="2746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1600"/>
              <a:buNone/>
            </a:pPr>
            <a:r>
              <a:rPr lang="en-US"/>
              <a:t>ORDER MANAGEMENT</a:t>
            </a:r>
            <a:endParaRPr/>
          </a:p>
        </p:txBody>
      </p:sp>
      <p:sp>
        <p:nvSpPr>
          <p:cNvPr id="508" name="Google Shape;508;p16"/>
          <p:cNvSpPr txBox="1"/>
          <p:nvPr>
            <p:ph idx="2" type="body"/>
          </p:nvPr>
        </p:nvSpPr>
        <p:spPr>
          <a:xfrm>
            <a:off x="1469369" y="3651424"/>
            <a:ext cx="4172533" cy="232965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6"/>
              </a:buClr>
              <a:buSzPts val="1400"/>
              <a:buFont typeface="Courier New"/>
              <a:buNone/>
            </a:pPr>
            <a:r>
              <a:rPr lang="en-US" sz="1600"/>
              <a:t> Users can place orders through the frontend interface. The order details are sent to the backend, processed, and stored.  - Order history is displayed, showing item names, quantities, and statuses.</a:t>
            </a:r>
            <a:endParaRPr sz="1600"/>
          </a:p>
        </p:txBody>
      </p:sp>
      <p:sp>
        <p:nvSpPr>
          <p:cNvPr id="509" name="Google Shape;509;p16"/>
          <p:cNvSpPr txBox="1"/>
          <p:nvPr>
            <p:ph idx="3" type="body"/>
          </p:nvPr>
        </p:nvSpPr>
        <p:spPr>
          <a:xfrm>
            <a:off x="6672448" y="3317783"/>
            <a:ext cx="4172533" cy="2746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1600"/>
              <a:buNone/>
            </a:pPr>
            <a:r>
              <a:rPr lang="en-US"/>
              <a:t>MATERIAL HANDLING</a:t>
            </a:r>
            <a:endParaRPr/>
          </a:p>
        </p:txBody>
      </p:sp>
      <p:sp>
        <p:nvSpPr>
          <p:cNvPr id="510" name="Google Shape;510;p16"/>
          <p:cNvSpPr txBox="1"/>
          <p:nvPr>
            <p:ph idx="4" type="body"/>
          </p:nvPr>
        </p:nvSpPr>
        <p:spPr>
          <a:xfrm>
            <a:off x="6672448" y="3651424"/>
            <a:ext cx="4172533" cy="232965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6"/>
              </a:buClr>
              <a:buSzPts val="1400"/>
              <a:buFont typeface="Courier New"/>
              <a:buNone/>
            </a:pPr>
            <a:r>
              <a:rPr lang="en-US" sz="1600"/>
              <a:t>Automated processes for sending and receiving materials between agents, enhancing efficiency and reducing manual effort.</a:t>
            </a:r>
            <a:endParaRPr sz="1600"/>
          </a:p>
        </p:txBody>
      </p:sp>
      <p:sp>
        <p:nvSpPr>
          <p:cNvPr id="511" name="Google Shape;511;p16"/>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512" name="Google Shape;512;p1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7"/>
          <p:cNvSpPr txBox="1"/>
          <p:nvPr>
            <p:ph type="title"/>
          </p:nvPr>
        </p:nvSpPr>
        <p:spPr>
          <a:xfrm>
            <a:off x="2434082" y="2232234"/>
            <a:ext cx="7323836" cy="74375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FEATURES</a:t>
            </a:r>
            <a:endParaRPr/>
          </a:p>
        </p:txBody>
      </p:sp>
      <p:sp>
        <p:nvSpPr>
          <p:cNvPr id="518" name="Google Shape;518;p17"/>
          <p:cNvSpPr txBox="1"/>
          <p:nvPr>
            <p:ph idx="1" type="body"/>
          </p:nvPr>
        </p:nvSpPr>
        <p:spPr>
          <a:xfrm>
            <a:off x="1469369" y="3317783"/>
            <a:ext cx="4172533" cy="2746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1600"/>
              <a:buNone/>
            </a:pPr>
            <a:r>
              <a:rPr lang="en-US"/>
              <a:t>MANUFACTURING &amp; DISTRIBUTION</a:t>
            </a:r>
            <a:endParaRPr/>
          </a:p>
        </p:txBody>
      </p:sp>
      <p:sp>
        <p:nvSpPr>
          <p:cNvPr id="519" name="Google Shape;519;p17"/>
          <p:cNvSpPr txBox="1"/>
          <p:nvPr>
            <p:ph idx="2" type="body"/>
          </p:nvPr>
        </p:nvSpPr>
        <p:spPr>
          <a:xfrm>
            <a:off x="1469369" y="3651424"/>
            <a:ext cx="4172533" cy="232965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6"/>
              </a:buClr>
              <a:buSzPts val="1400"/>
              <a:buFont typeface="Courier New"/>
              <a:buNone/>
            </a:pPr>
            <a:r>
              <a:rPr lang="en-US" sz="1600"/>
              <a:t>Agents manage the production and distribution of goods, ensuring timely fulfillment and tracking.</a:t>
            </a:r>
            <a:endParaRPr sz="1600"/>
          </a:p>
        </p:txBody>
      </p:sp>
      <p:sp>
        <p:nvSpPr>
          <p:cNvPr id="520" name="Google Shape;520;p17"/>
          <p:cNvSpPr txBox="1"/>
          <p:nvPr>
            <p:ph idx="3" type="body"/>
          </p:nvPr>
        </p:nvSpPr>
        <p:spPr>
          <a:xfrm>
            <a:off x="6672448" y="3317783"/>
            <a:ext cx="4172533" cy="2746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1600"/>
              <a:buNone/>
            </a:pPr>
            <a:r>
              <a:rPr lang="en-US"/>
              <a:t>REAL-TIME STATUS</a:t>
            </a:r>
            <a:endParaRPr/>
          </a:p>
        </p:txBody>
      </p:sp>
      <p:sp>
        <p:nvSpPr>
          <p:cNvPr id="521" name="Google Shape;521;p17"/>
          <p:cNvSpPr txBox="1"/>
          <p:nvPr>
            <p:ph idx="4" type="body"/>
          </p:nvPr>
        </p:nvSpPr>
        <p:spPr>
          <a:xfrm>
            <a:off x="6672448" y="3651424"/>
            <a:ext cx="4172533" cy="232965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6"/>
              </a:buClr>
              <a:buSzPts val="1400"/>
              <a:buFont typeface="Courier New"/>
              <a:buNone/>
            </a:pPr>
            <a:r>
              <a:rPr lang="en-US" sz="1600"/>
              <a:t>Provides real-time updates on order status, material handling, and other supply chain processes.</a:t>
            </a:r>
            <a:endParaRPr sz="1600"/>
          </a:p>
        </p:txBody>
      </p:sp>
      <p:sp>
        <p:nvSpPr>
          <p:cNvPr id="522" name="Google Shape;522;p17"/>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523" name="Google Shape;523;p1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
          <p:cNvSpPr txBox="1"/>
          <p:nvPr>
            <p:ph type="title"/>
          </p:nvPr>
        </p:nvSpPr>
        <p:spPr>
          <a:xfrm>
            <a:off x="1021623" y="2210810"/>
            <a:ext cx="4579970" cy="5380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2800"/>
              <a:buFont typeface="Century Gothic"/>
              <a:buNone/>
            </a:pPr>
            <a:r>
              <a:rPr lang="en-US"/>
              <a:t>DESCRIPTION</a:t>
            </a:r>
            <a:endParaRPr/>
          </a:p>
        </p:txBody>
      </p:sp>
      <p:sp>
        <p:nvSpPr>
          <p:cNvPr id="349" name="Google Shape;349;p2"/>
          <p:cNvSpPr txBox="1"/>
          <p:nvPr>
            <p:ph idx="1" type="body"/>
          </p:nvPr>
        </p:nvSpPr>
        <p:spPr>
          <a:xfrm>
            <a:off x="1034661" y="2747550"/>
            <a:ext cx="5309918" cy="2872039"/>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lt1"/>
              </a:buClr>
              <a:buSzPts val="1600"/>
              <a:buNone/>
            </a:pPr>
            <a:r>
              <a:rPr lang="en-US"/>
              <a:t>Welcome to the presentation on our Supply Chain Management System. This project integrates cutting-edge technologies to automate and optimize every stage of the supply chain, from order placement to delivery. By leveraging a multi-agent system and robust smart contracts, we enhance efficiency, ensure transparency, and provide real-time tracking, revolutionizing how supply chains operate.</a:t>
            </a:r>
            <a:endParaRPr/>
          </a:p>
        </p:txBody>
      </p:sp>
      <p:pic>
        <p:nvPicPr>
          <p:cNvPr descr="A group of people in a room" id="350" name="Google Shape;350;p2"/>
          <p:cNvPicPr preferRelativeResize="0"/>
          <p:nvPr>
            <p:ph idx="2" type="pic"/>
          </p:nvPr>
        </p:nvPicPr>
        <p:blipFill rotWithShape="1">
          <a:blip r:embed="rId3">
            <a:alphaModFix/>
          </a:blip>
          <a:srcRect b="0" l="0" r="0" t="0"/>
          <a:stretch/>
        </p:blipFill>
        <p:spPr>
          <a:xfrm>
            <a:off x="7663453" y="1433033"/>
            <a:ext cx="3527100" cy="3463500"/>
          </a:xfrm>
          <a:prstGeom prst="ellipse">
            <a:avLst/>
          </a:prstGeom>
          <a:noFill/>
          <a:ln>
            <a:noFill/>
          </a:ln>
        </p:spPr>
      </p:pic>
      <p:sp>
        <p:nvSpPr>
          <p:cNvPr id="351" name="Google Shape;351;p2"/>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352" name="Google Shape;352;p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8"/>
          <p:cNvSpPr txBox="1"/>
          <p:nvPr>
            <p:ph type="title"/>
          </p:nvPr>
        </p:nvSpPr>
        <p:spPr>
          <a:xfrm>
            <a:off x="614107" y="501519"/>
            <a:ext cx="10515600" cy="4920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n-US"/>
              <a:t>OUR COMPETITION GRAPH</a:t>
            </a:r>
            <a:br>
              <a:rPr lang="en-US"/>
            </a:br>
            <a:endParaRPr/>
          </a:p>
        </p:txBody>
      </p:sp>
      <p:sp>
        <p:nvSpPr>
          <p:cNvPr id="529" name="Google Shape;529;p18"/>
          <p:cNvSpPr txBox="1"/>
          <p:nvPr>
            <p:ph idx="1" type="body"/>
          </p:nvPr>
        </p:nvSpPr>
        <p:spPr>
          <a:xfrm>
            <a:off x="2443542" y="1570523"/>
            <a:ext cx="1706965" cy="492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300"/>
              <a:buNone/>
            </a:pPr>
            <a:r>
              <a:rPr lang="en-US" sz="1600"/>
              <a:t>CHALLENGES FACED</a:t>
            </a:r>
            <a:endParaRPr sz="1300"/>
          </a:p>
        </p:txBody>
      </p:sp>
      <p:sp>
        <p:nvSpPr>
          <p:cNvPr id="530" name="Google Shape;530;p18"/>
          <p:cNvSpPr txBox="1"/>
          <p:nvPr>
            <p:ph idx="9" type="body"/>
          </p:nvPr>
        </p:nvSpPr>
        <p:spPr>
          <a:xfrm>
            <a:off x="5443586" y="1570523"/>
            <a:ext cx="1706965" cy="492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300"/>
              <a:buNone/>
            </a:pPr>
            <a:r>
              <a:rPr lang="en-US" sz="1500"/>
              <a:t>SOLUTIONS IMPLEMENTED</a:t>
            </a:r>
            <a:endParaRPr sz="1200"/>
          </a:p>
        </p:txBody>
      </p:sp>
      <p:sp>
        <p:nvSpPr>
          <p:cNvPr id="531" name="Google Shape;531;p18"/>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532" name="Google Shape;532;p1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3" name="Google Shape;533;p18"/>
          <p:cNvSpPr txBox="1"/>
          <p:nvPr/>
        </p:nvSpPr>
        <p:spPr>
          <a:xfrm>
            <a:off x="2743200" y="2156456"/>
            <a:ext cx="17070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lt1"/>
                </a:solidFill>
                <a:latin typeface="Arial"/>
                <a:ea typeface="Arial"/>
                <a:cs typeface="Arial"/>
                <a:sym typeface="Arial"/>
              </a:rPr>
              <a:t>Difficulties in synchronizing frontend and backend components.</a:t>
            </a:r>
            <a:endParaRPr sz="1600">
              <a:solidFill>
                <a:schemeClr val="lt1"/>
              </a:solidFill>
              <a:latin typeface="Arial"/>
              <a:ea typeface="Arial"/>
              <a:cs typeface="Arial"/>
              <a:sym typeface="Arial"/>
            </a:endParaRPr>
          </a:p>
        </p:txBody>
      </p:sp>
      <p:sp>
        <p:nvSpPr>
          <p:cNvPr id="534" name="Google Shape;534;p18"/>
          <p:cNvSpPr txBox="1"/>
          <p:nvPr/>
        </p:nvSpPr>
        <p:spPr>
          <a:xfrm>
            <a:off x="5103273" y="4056789"/>
            <a:ext cx="20472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Implemented comprehensive error handling and logging mechanisms to track and address issues effectively.</a:t>
            </a:r>
            <a:endParaRPr sz="1600">
              <a:solidFill>
                <a:schemeClr val="lt1"/>
              </a:solidFill>
              <a:latin typeface="Arial"/>
              <a:ea typeface="Arial"/>
              <a:cs typeface="Arial"/>
              <a:sym typeface="Arial"/>
            </a:endParaRPr>
          </a:p>
        </p:txBody>
      </p:sp>
      <p:sp>
        <p:nvSpPr>
          <p:cNvPr id="535" name="Google Shape;535;p18"/>
          <p:cNvSpPr txBox="1"/>
          <p:nvPr/>
        </p:nvSpPr>
        <p:spPr>
          <a:xfrm>
            <a:off x="2743199" y="4056789"/>
            <a:ext cx="17070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Ensuring robust error handling and logging for smooth operation.</a:t>
            </a:r>
            <a:endParaRPr sz="1600">
              <a:solidFill>
                <a:schemeClr val="lt1"/>
              </a:solidFill>
              <a:latin typeface="Arial"/>
              <a:ea typeface="Arial"/>
              <a:cs typeface="Arial"/>
              <a:sym typeface="Arial"/>
            </a:endParaRPr>
          </a:p>
        </p:txBody>
      </p:sp>
      <p:sp>
        <p:nvSpPr>
          <p:cNvPr id="536" name="Google Shape;536;p18"/>
          <p:cNvSpPr txBox="1"/>
          <p:nvPr/>
        </p:nvSpPr>
        <p:spPr>
          <a:xfrm>
            <a:off x="5103273" y="2156456"/>
            <a:ext cx="20472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Resolved integration issues by refining API endpoints and frontend logic.</a:t>
            </a:r>
            <a:endParaRPr sz="1600">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9"/>
          <p:cNvSpPr txBox="1"/>
          <p:nvPr>
            <p:ph type="title"/>
          </p:nvPr>
        </p:nvSpPr>
        <p:spPr>
          <a:xfrm>
            <a:off x="-1194955" y="362537"/>
            <a:ext cx="11044313" cy="68783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IMPLEMENTATION</a:t>
            </a:r>
            <a:endParaRPr/>
          </a:p>
        </p:txBody>
      </p:sp>
      <p:sp>
        <p:nvSpPr>
          <p:cNvPr id="542" name="Google Shape;542;p19"/>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PRESENTATION TITLE</a:t>
            </a:r>
            <a:endParaRPr/>
          </a:p>
        </p:txBody>
      </p:sp>
      <p:sp>
        <p:nvSpPr>
          <p:cNvPr id="543" name="Google Shape;543;p19"/>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4" name="Google Shape;544;p19"/>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cap="none"/>
              <a:t>MAY 21, 20XX</a:t>
            </a:r>
            <a:endParaRPr cap="none"/>
          </a:p>
        </p:txBody>
      </p:sp>
      <p:pic>
        <p:nvPicPr>
          <p:cNvPr id="545" name="Google Shape;545;p19"/>
          <p:cNvPicPr preferRelativeResize="0"/>
          <p:nvPr>
            <p:ph idx="1" type="body"/>
          </p:nvPr>
        </p:nvPicPr>
        <p:blipFill rotWithShape="1">
          <a:blip r:embed="rId3">
            <a:alphaModFix/>
          </a:blip>
          <a:srcRect b="0" l="0" r="0" t="0"/>
          <a:stretch/>
        </p:blipFill>
        <p:spPr>
          <a:xfrm>
            <a:off x="1672818" y="1426576"/>
            <a:ext cx="6554184" cy="5068887"/>
          </a:xfrm>
          <a:prstGeom prst="rect">
            <a:avLst/>
          </a:prstGeom>
          <a:noFill/>
          <a:ln>
            <a:noFill/>
          </a:ln>
        </p:spPr>
      </p:pic>
      <p:sp>
        <p:nvSpPr>
          <p:cNvPr id="546" name="Google Shape;546;p19"/>
          <p:cNvSpPr txBox="1"/>
          <p:nvPr/>
        </p:nvSpPr>
        <p:spPr>
          <a:xfrm>
            <a:off x="2342642" y="706454"/>
            <a:ext cx="609426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u="sng">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https</a:t>
            </a:r>
            <a:r>
              <a:rPr lang="en-US" sz="1800">
                <a:solidFill>
                  <a:schemeClr val="lt2"/>
                </a:solidFill>
                <a:latin typeface="Arial"/>
                <a:ea typeface="Arial"/>
                <a:cs typeface="Arial"/>
                <a:sym typeface="Arial"/>
              </a:rPr>
              <a:t>://fetchai-dapp.netlify.app/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0"/>
          <p:cNvSpPr txBox="1"/>
          <p:nvPr>
            <p:ph type="title"/>
          </p:nvPr>
        </p:nvSpPr>
        <p:spPr>
          <a:xfrm>
            <a:off x="3356975" y="1144939"/>
            <a:ext cx="5473874" cy="6878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RESULTS &amp; IMPACT</a:t>
            </a:r>
            <a:endParaRPr/>
          </a:p>
        </p:txBody>
      </p:sp>
      <p:sp>
        <p:nvSpPr>
          <p:cNvPr id="552" name="Google Shape;552;p20"/>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553" name="Google Shape;553;p20"/>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4" name="Google Shape;554;p20"/>
          <p:cNvSpPr txBox="1"/>
          <p:nvPr>
            <p:ph idx="3" type="body"/>
          </p:nvPr>
        </p:nvSpPr>
        <p:spPr>
          <a:xfrm>
            <a:off x="984300" y="2395925"/>
            <a:ext cx="10223400" cy="4171500"/>
          </a:xfrm>
          <a:prstGeom prst="rect">
            <a:avLst/>
          </a:prstGeom>
          <a:noFill/>
          <a:ln>
            <a:noFill/>
          </a:ln>
        </p:spPr>
        <p:txBody>
          <a:bodyPr anchorCtr="0" anchor="t" bIns="45700" lIns="91425" spcFirstLastPara="1" rIns="91425" wrap="square" tIns="45700">
            <a:noAutofit/>
          </a:bodyPr>
          <a:lstStyle/>
          <a:p>
            <a:pPr indent="0" lvl="0" marL="0" rtl="0" algn="just">
              <a:spcBef>
                <a:spcPts val="1000"/>
              </a:spcBef>
              <a:spcAft>
                <a:spcPts val="0"/>
              </a:spcAft>
              <a:buClr>
                <a:schemeClr val="dk1"/>
              </a:buClr>
              <a:buSzPts val="1100"/>
              <a:buFont typeface="Arial"/>
              <a:buNone/>
            </a:pPr>
            <a:r>
              <a:rPr b="1" lang="en-US" sz="1600" u="sng"/>
              <a:t>Outcomes :</a:t>
            </a:r>
            <a:endParaRPr b="1" sz="1600" u="sng"/>
          </a:p>
          <a:p>
            <a:pPr indent="0" lvl="0" marL="0" rtl="0" algn="just">
              <a:spcBef>
                <a:spcPts val="1000"/>
              </a:spcBef>
              <a:spcAft>
                <a:spcPts val="0"/>
              </a:spcAft>
              <a:buClr>
                <a:schemeClr val="dk1"/>
              </a:buClr>
              <a:buSzPts val="1100"/>
              <a:buFont typeface="Arial"/>
              <a:buNone/>
            </a:pPr>
            <a:r>
              <a:rPr lang="en-US" sz="1600"/>
              <a:t>- Efficient Operations : Streamlined order processing, material flow, and distribution.</a:t>
            </a:r>
            <a:endParaRPr sz="1600"/>
          </a:p>
          <a:p>
            <a:pPr indent="0" lvl="0" marL="0" rtl="0" algn="just">
              <a:spcBef>
                <a:spcPts val="1000"/>
              </a:spcBef>
              <a:spcAft>
                <a:spcPts val="0"/>
              </a:spcAft>
              <a:buClr>
                <a:schemeClr val="dk1"/>
              </a:buClr>
              <a:buSzPts val="1100"/>
              <a:buFont typeface="Arial"/>
              <a:buNone/>
            </a:pPr>
            <a:r>
              <a:rPr lang="en-US" sz="1600"/>
              <a:t>- Enhanced Transparency : Real-time updates and clear supply chain visibility.</a:t>
            </a:r>
            <a:endParaRPr sz="1600"/>
          </a:p>
          <a:p>
            <a:pPr indent="0" lvl="0" marL="0" rtl="0" algn="just">
              <a:spcBef>
                <a:spcPts val="1000"/>
              </a:spcBef>
              <a:spcAft>
                <a:spcPts val="0"/>
              </a:spcAft>
              <a:buClr>
                <a:schemeClr val="dk1"/>
              </a:buClr>
              <a:buSzPts val="1100"/>
              <a:buFont typeface="Arial"/>
              <a:buNone/>
            </a:pPr>
            <a:r>
              <a:rPr lang="en-US" sz="1600"/>
              <a:t>- Improved Coordination : Seamless interaction among Supplier, Manufacturer, Distributor, and Retailer.</a:t>
            </a:r>
            <a:endParaRPr sz="1600"/>
          </a:p>
          <a:p>
            <a:pPr indent="0" lvl="0" marL="0" rtl="0" algn="just">
              <a:spcBef>
                <a:spcPts val="1000"/>
              </a:spcBef>
              <a:spcAft>
                <a:spcPts val="0"/>
              </a:spcAft>
              <a:buClr>
                <a:schemeClr val="dk1"/>
              </a:buClr>
              <a:buSzPts val="1100"/>
              <a:buFont typeface="Arial"/>
              <a:buNone/>
            </a:pPr>
            <a:r>
              <a:t/>
            </a:r>
            <a:endParaRPr sz="1600"/>
          </a:p>
          <a:p>
            <a:pPr indent="0" lvl="0" marL="0" rtl="0" algn="just">
              <a:spcBef>
                <a:spcPts val="1000"/>
              </a:spcBef>
              <a:spcAft>
                <a:spcPts val="0"/>
              </a:spcAft>
              <a:buClr>
                <a:schemeClr val="dk1"/>
              </a:buClr>
              <a:buSzPts val="1100"/>
              <a:buFont typeface="Arial"/>
              <a:buNone/>
            </a:pPr>
            <a:r>
              <a:rPr b="1" lang="en-US" sz="1600" u="sng"/>
              <a:t>Metrics :</a:t>
            </a:r>
            <a:endParaRPr b="1" sz="1600" u="sng"/>
          </a:p>
          <a:p>
            <a:pPr indent="0" lvl="0" marL="0" rtl="0" algn="just">
              <a:spcBef>
                <a:spcPts val="1000"/>
              </a:spcBef>
              <a:spcAft>
                <a:spcPts val="0"/>
              </a:spcAft>
              <a:buClr>
                <a:schemeClr val="dk1"/>
              </a:buClr>
              <a:buSzPts val="1100"/>
              <a:buFont typeface="Arial"/>
              <a:buNone/>
            </a:pPr>
            <a:r>
              <a:rPr lang="en-US" sz="1600"/>
              <a:t>- Reduced Processing Time : Orders handled in minutes, not hours.</a:t>
            </a:r>
            <a:endParaRPr sz="1600"/>
          </a:p>
          <a:p>
            <a:pPr indent="0" lvl="0" marL="0" rtl="0" algn="just">
              <a:spcBef>
                <a:spcPts val="1000"/>
              </a:spcBef>
              <a:spcAft>
                <a:spcPts val="0"/>
              </a:spcAft>
              <a:buClr>
                <a:schemeClr val="dk1"/>
              </a:buClr>
              <a:buSzPts val="1100"/>
              <a:buFont typeface="Arial"/>
              <a:buNone/>
            </a:pPr>
            <a:r>
              <a:rPr lang="en-US" sz="1600"/>
              <a:t>- Lower Errors : Minimized manual mistakes through automation.</a:t>
            </a:r>
            <a:endParaRPr sz="1600"/>
          </a:p>
          <a:p>
            <a:pPr indent="0" lvl="0" marL="0" rtl="0" algn="just">
              <a:spcBef>
                <a:spcPts val="1000"/>
              </a:spcBef>
              <a:spcAft>
                <a:spcPts val="0"/>
              </a:spcAft>
              <a:buClr>
                <a:schemeClr val="dk1"/>
              </a:buClr>
              <a:buSzPts val="1100"/>
              <a:buFont typeface="Arial"/>
              <a:buNone/>
            </a:pPr>
            <a:r>
              <a:rPr lang="en-US" sz="1600"/>
              <a:t>- Optimized User Experience : Simplified interface for effective supply chain management.</a:t>
            </a:r>
            <a:endParaRPr sz="1600"/>
          </a:p>
          <a:p>
            <a:pPr indent="0" lvl="0" marL="0" rtl="0" algn="just">
              <a:spcBef>
                <a:spcPts val="1000"/>
              </a:spcBef>
              <a:spcAft>
                <a:spcPts val="0"/>
              </a:spcAft>
              <a:buClr>
                <a:schemeClr val="dk1"/>
              </a:buClr>
              <a:buSzPts val="1100"/>
              <a:buFont typeface="Arial"/>
              <a:buNone/>
            </a:pPr>
            <a:r>
              <a:t/>
            </a:r>
            <a:endParaRPr sz="1600"/>
          </a:p>
          <a:p>
            <a:pPr indent="0" lvl="0" marL="0" rtl="0" algn="just">
              <a:spcBef>
                <a:spcPts val="1000"/>
              </a:spcBef>
              <a:spcAft>
                <a:spcPts val="0"/>
              </a:spcAft>
              <a:buClr>
                <a:schemeClr val="dk1"/>
              </a:buClr>
              <a:buSzPts val="1100"/>
              <a:buNone/>
            </a:pPr>
            <a:r>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27ffe536e71_1_39"/>
          <p:cNvSpPr txBox="1"/>
          <p:nvPr>
            <p:ph type="title"/>
          </p:nvPr>
        </p:nvSpPr>
        <p:spPr>
          <a:xfrm>
            <a:off x="3356975" y="1144939"/>
            <a:ext cx="5473800" cy="687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RESULTS &amp; IMPACT</a:t>
            </a:r>
            <a:endParaRPr/>
          </a:p>
        </p:txBody>
      </p:sp>
      <p:sp>
        <p:nvSpPr>
          <p:cNvPr id="561" name="Google Shape;561;g27ffe536e71_1_39"/>
          <p:cNvSpPr txBox="1"/>
          <p:nvPr>
            <p:ph idx="11" type="ftr"/>
          </p:nvPr>
        </p:nvSpPr>
        <p:spPr>
          <a:xfrm rot="5400000">
            <a:off x="10541139" y="1408189"/>
            <a:ext cx="2770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562" name="Google Shape;562;g27ffe536e71_1_39"/>
          <p:cNvSpPr txBox="1"/>
          <p:nvPr>
            <p:ph idx="12" type="sldNum"/>
          </p:nvPr>
        </p:nvSpPr>
        <p:spPr>
          <a:xfrm>
            <a:off x="11519019" y="3164804"/>
            <a:ext cx="546000" cy="579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3" name="Google Shape;563;g27ffe536e71_1_39"/>
          <p:cNvSpPr txBox="1"/>
          <p:nvPr>
            <p:ph idx="3" type="body"/>
          </p:nvPr>
        </p:nvSpPr>
        <p:spPr>
          <a:xfrm>
            <a:off x="984300" y="2395925"/>
            <a:ext cx="10223400" cy="4171500"/>
          </a:xfrm>
          <a:prstGeom prst="rect">
            <a:avLst/>
          </a:prstGeom>
          <a:noFill/>
          <a:ln>
            <a:noFill/>
          </a:ln>
        </p:spPr>
        <p:txBody>
          <a:bodyPr anchorCtr="0" anchor="t" bIns="45700" lIns="91425" spcFirstLastPara="1" rIns="91425" wrap="square" tIns="45700">
            <a:noAutofit/>
          </a:bodyPr>
          <a:lstStyle/>
          <a:p>
            <a:pPr indent="0" lvl="0" marL="0" rtl="0" algn="just">
              <a:spcBef>
                <a:spcPts val="1000"/>
              </a:spcBef>
              <a:spcAft>
                <a:spcPts val="0"/>
              </a:spcAft>
              <a:buClr>
                <a:schemeClr val="dk1"/>
              </a:buClr>
              <a:buSzPts val="1100"/>
              <a:buNone/>
            </a:pPr>
            <a:r>
              <a:rPr b="1" lang="en-US" sz="1600" u="sng"/>
              <a:t>Impact :</a:t>
            </a:r>
            <a:endParaRPr b="1" sz="1600" u="sng"/>
          </a:p>
          <a:p>
            <a:pPr indent="0" lvl="0" marL="0" rtl="0" algn="just">
              <a:spcBef>
                <a:spcPts val="1000"/>
              </a:spcBef>
              <a:spcAft>
                <a:spcPts val="0"/>
              </a:spcAft>
              <a:buClr>
                <a:schemeClr val="dk1"/>
              </a:buClr>
              <a:buSzPts val="1100"/>
              <a:buNone/>
            </a:pPr>
            <a:r>
              <a:rPr lang="en-US" sz="1600"/>
              <a:t>- Cost Efficiency : Automated processes reduce operational costs.</a:t>
            </a:r>
            <a:endParaRPr sz="1600"/>
          </a:p>
          <a:p>
            <a:pPr indent="0" lvl="0" marL="0" rtl="0" algn="just">
              <a:spcBef>
                <a:spcPts val="1000"/>
              </a:spcBef>
              <a:spcAft>
                <a:spcPts val="0"/>
              </a:spcAft>
              <a:buClr>
                <a:schemeClr val="dk1"/>
              </a:buClr>
              <a:buSzPts val="1100"/>
              <a:buNone/>
            </a:pPr>
            <a:r>
              <a:rPr lang="en-US" sz="1600"/>
              <a:t>- Scalability : Designed for future growth and additional features.</a:t>
            </a:r>
            <a:endParaRPr sz="1600"/>
          </a:p>
          <a:p>
            <a:pPr indent="0" lvl="0" marL="0" rtl="0" algn="just">
              <a:spcBef>
                <a:spcPts val="1000"/>
              </a:spcBef>
              <a:spcAft>
                <a:spcPts val="0"/>
              </a:spcAft>
              <a:buClr>
                <a:schemeClr val="dk1"/>
              </a:buClr>
              <a:buSzPts val="1100"/>
              <a:buNone/>
            </a:pPr>
            <a:r>
              <a:t/>
            </a:r>
            <a:endParaRPr sz="1600"/>
          </a:p>
          <a:p>
            <a:pPr indent="0" lvl="0" marL="0" rtl="0" algn="just">
              <a:spcBef>
                <a:spcPts val="1000"/>
              </a:spcBef>
              <a:spcAft>
                <a:spcPts val="0"/>
              </a:spcAft>
              <a:buClr>
                <a:schemeClr val="dk1"/>
              </a:buClr>
              <a:buSzPts val="1100"/>
              <a:buNone/>
            </a:pPr>
            <a:r>
              <a:rPr b="1" lang="en-US" sz="1600" u="sng"/>
              <a:t>Future Opportunities :</a:t>
            </a:r>
            <a:endParaRPr b="1" sz="1600" u="sng"/>
          </a:p>
          <a:p>
            <a:pPr indent="0" lvl="0" marL="0" rtl="0" algn="just">
              <a:spcBef>
                <a:spcPts val="1000"/>
              </a:spcBef>
              <a:spcAft>
                <a:spcPts val="0"/>
              </a:spcAft>
              <a:buClr>
                <a:schemeClr val="dk1"/>
              </a:buClr>
              <a:buSzPts val="1100"/>
              <a:buNone/>
            </a:pPr>
            <a:r>
              <a:rPr lang="en-US" sz="1600"/>
              <a:t>- Advanced Analytics : Potential for predictive insights and integration with other systems.</a:t>
            </a:r>
            <a:endParaRPr sz="1600"/>
          </a:p>
          <a:p>
            <a:pPr indent="0" lvl="0" marL="0" rtl="0" algn="just">
              <a:spcBef>
                <a:spcPts val="1000"/>
              </a:spcBef>
              <a:spcAft>
                <a:spcPts val="0"/>
              </a:spcAft>
              <a:buClr>
                <a:schemeClr val="dk1"/>
              </a:buClr>
              <a:buSzPts val="1100"/>
              <a:buNone/>
            </a:pPr>
            <a:r>
              <a:t/>
            </a:r>
            <a:endParaRPr sz="1600"/>
          </a:p>
          <a:p>
            <a:pPr indent="0" lvl="0" marL="0" rtl="0" algn="just">
              <a:spcBef>
                <a:spcPts val="1000"/>
              </a:spcBef>
              <a:spcAft>
                <a:spcPts val="0"/>
              </a:spcAft>
              <a:buClr>
                <a:schemeClr val="dk1"/>
              </a:buClr>
              <a:buSzPts val="1100"/>
              <a:buNone/>
            </a:pPr>
            <a:r>
              <a:rPr b="1" lang="en-US" sz="1600" u="sng"/>
              <a:t>Visuals :</a:t>
            </a:r>
            <a:endParaRPr b="1" sz="1600" u="sng"/>
          </a:p>
          <a:p>
            <a:pPr indent="0" lvl="0" marL="0" rtl="0" algn="just">
              <a:spcBef>
                <a:spcPts val="1000"/>
              </a:spcBef>
              <a:spcAft>
                <a:spcPts val="0"/>
              </a:spcAft>
              <a:buClr>
                <a:schemeClr val="dk1"/>
              </a:buClr>
              <a:buSzPts val="1100"/>
              <a:buNone/>
            </a:pPr>
            <a:r>
              <a:rPr lang="en-US" sz="1600"/>
              <a:t>- Graphs &amp; Charts : Processing time, error rates.</a:t>
            </a:r>
            <a:endParaRPr sz="1600"/>
          </a:p>
          <a:p>
            <a:pPr indent="0" lvl="0" marL="0" rtl="0" algn="just">
              <a:spcBef>
                <a:spcPts val="1000"/>
              </a:spcBef>
              <a:spcAft>
                <a:spcPts val="0"/>
              </a:spcAft>
              <a:buClr>
                <a:schemeClr val="dk1"/>
              </a:buClr>
              <a:buSzPts val="1100"/>
              <a:buNone/>
            </a:pPr>
            <a:r>
              <a:rPr lang="en-US" sz="1600"/>
              <a:t>- Screenshots : Key features and user interface.</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1"/>
          <p:cNvSpPr txBox="1"/>
          <p:nvPr>
            <p:ph type="title"/>
          </p:nvPr>
        </p:nvSpPr>
        <p:spPr>
          <a:xfrm>
            <a:off x="4187068" y="695093"/>
            <a:ext cx="5269165" cy="6674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n-US"/>
              <a:t>FUTURE WORK</a:t>
            </a:r>
            <a:endParaRPr/>
          </a:p>
        </p:txBody>
      </p:sp>
      <p:sp>
        <p:nvSpPr>
          <p:cNvPr id="570" name="Google Shape;570;p21"/>
          <p:cNvSpPr txBox="1"/>
          <p:nvPr>
            <p:ph idx="1" type="body"/>
          </p:nvPr>
        </p:nvSpPr>
        <p:spPr>
          <a:xfrm>
            <a:off x="4199595" y="1791427"/>
            <a:ext cx="2736465" cy="3651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1600"/>
              <a:buNone/>
            </a:pPr>
            <a:r>
              <a:rPr lang="en-US"/>
              <a:t>ADVANCED ANALYTICS</a:t>
            </a:r>
            <a:endParaRPr/>
          </a:p>
        </p:txBody>
      </p:sp>
      <p:sp>
        <p:nvSpPr>
          <p:cNvPr id="571" name="Google Shape;571;p21"/>
          <p:cNvSpPr txBox="1"/>
          <p:nvPr>
            <p:ph idx="2" type="body"/>
          </p:nvPr>
        </p:nvSpPr>
        <p:spPr>
          <a:xfrm>
            <a:off x="4199601" y="2178450"/>
            <a:ext cx="2835300" cy="13281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1400"/>
              <a:buNone/>
            </a:pPr>
            <a:r>
              <a:rPr lang="en-US" sz="1600"/>
              <a:t>Develop analytics and reporting features for deeper insights into supply chain performance.</a:t>
            </a:r>
            <a:endParaRPr sz="1600"/>
          </a:p>
        </p:txBody>
      </p:sp>
      <p:sp>
        <p:nvSpPr>
          <p:cNvPr id="572" name="Google Shape;572;p21"/>
          <p:cNvSpPr txBox="1"/>
          <p:nvPr>
            <p:ph idx="3" type="body"/>
          </p:nvPr>
        </p:nvSpPr>
        <p:spPr>
          <a:xfrm>
            <a:off x="7538997" y="1791427"/>
            <a:ext cx="2556578" cy="44751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1600"/>
              <a:buNone/>
            </a:pPr>
            <a:r>
              <a:rPr lang="en-US"/>
              <a:t>Extended Integration</a:t>
            </a:r>
            <a:endParaRPr/>
          </a:p>
        </p:txBody>
      </p:sp>
      <p:sp>
        <p:nvSpPr>
          <p:cNvPr id="573" name="Google Shape;573;p21"/>
          <p:cNvSpPr txBox="1"/>
          <p:nvPr>
            <p:ph idx="4" type="body"/>
          </p:nvPr>
        </p:nvSpPr>
        <p:spPr>
          <a:xfrm>
            <a:off x="7538997" y="2178444"/>
            <a:ext cx="2556578" cy="1291081"/>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1400"/>
              <a:buNone/>
            </a:pPr>
            <a:r>
              <a:rPr lang="en-US" sz="1600"/>
              <a:t>Integrate with additional supply chain partners and platforms for broader applicability.</a:t>
            </a:r>
            <a:endParaRPr sz="1600"/>
          </a:p>
        </p:txBody>
      </p:sp>
      <p:sp>
        <p:nvSpPr>
          <p:cNvPr id="574" name="Google Shape;574;p21"/>
          <p:cNvSpPr txBox="1"/>
          <p:nvPr>
            <p:ph idx="5" type="body"/>
          </p:nvPr>
        </p:nvSpPr>
        <p:spPr>
          <a:xfrm>
            <a:off x="4199595" y="4305480"/>
            <a:ext cx="2556600" cy="365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1600"/>
              <a:buNone/>
            </a:pPr>
            <a:r>
              <a:rPr lang="en-US"/>
              <a:t>System Scalability</a:t>
            </a:r>
            <a:endParaRPr/>
          </a:p>
        </p:txBody>
      </p:sp>
      <p:sp>
        <p:nvSpPr>
          <p:cNvPr id="575" name="Google Shape;575;p21"/>
          <p:cNvSpPr txBox="1"/>
          <p:nvPr>
            <p:ph idx="6" type="body"/>
          </p:nvPr>
        </p:nvSpPr>
        <p:spPr>
          <a:xfrm>
            <a:off x="4199596" y="4688743"/>
            <a:ext cx="2556600" cy="13281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1400"/>
              <a:buNone/>
            </a:pPr>
            <a:r>
              <a:rPr lang="en-US" sz="1600"/>
              <a:t>Scale the system for larger and more complex supply chains.</a:t>
            </a:r>
            <a:endParaRPr sz="1600"/>
          </a:p>
        </p:txBody>
      </p:sp>
      <p:sp>
        <p:nvSpPr>
          <p:cNvPr id="576" name="Google Shape;576;p21"/>
          <p:cNvSpPr txBox="1"/>
          <p:nvPr>
            <p:ph idx="7" type="body"/>
          </p:nvPr>
        </p:nvSpPr>
        <p:spPr>
          <a:xfrm>
            <a:off x="7538997" y="4000680"/>
            <a:ext cx="2556578" cy="3651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1600"/>
              <a:buNone/>
            </a:pPr>
            <a:r>
              <a:rPr lang="en-US"/>
              <a:t>Blockchain Integration</a:t>
            </a:r>
            <a:endParaRPr/>
          </a:p>
        </p:txBody>
      </p:sp>
      <p:sp>
        <p:nvSpPr>
          <p:cNvPr id="577" name="Google Shape;577;p21"/>
          <p:cNvSpPr txBox="1"/>
          <p:nvPr>
            <p:ph idx="8" type="body"/>
          </p:nvPr>
        </p:nvSpPr>
        <p:spPr>
          <a:xfrm>
            <a:off x="7539001" y="4375900"/>
            <a:ext cx="3080400" cy="1291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1400"/>
              <a:buNone/>
            </a:pPr>
            <a:r>
              <a:rPr lang="en-US" sz="1600"/>
              <a:t>Explore blockchain technology for added security and decentralization.</a:t>
            </a:r>
            <a:endParaRPr sz="1600"/>
          </a:p>
        </p:txBody>
      </p:sp>
      <p:sp>
        <p:nvSpPr>
          <p:cNvPr id="578" name="Google Shape;578;p21"/>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579" name="Google Shape;579;p21"/>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22"/>
          <p:cNvSpPr txBox="1"/>
          <p:nvPr>
            <p:ph idx="1" type="body"/>
          </p:nvPr>
        </p:nvSpPr>
        <p:spPr>
          <a:xfrm>
            <a:off x="693738" y="1128713"/>
            <a:ext cx="7654925" cy="50688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None/>
            </a:pPr>
            <a:r>
              <a:rPr b="1" lang="en-US" sz="1600" u="sng"/>
              <a:t>Summary :</a:t>
            </a:r>
            <a:endParaRPr b="1" sz="1600" u="sng"/>
          </a:p>
          <a:p>
            <a:pPr indent="0" lvl="0" marL="0" rtl="0" algn="l">
              <a:lnSpc>
                <a:spcPct val="90000"/>
              </a:lnSpc>
              <a:spcBef>
                <a:spcPts val="1000"/>
              </a:spcBef>
              <a:spcAft>
                <a:spcPts val="0"/>
              </a:spcAft>
              <a:buClr>
                <a:schemeClr val="lt1"/>
              </a:buClr>
              <a:buSzPts val="2000"/>
              <a:buNone/>
            </a:pPr>
            <a:r>
              <a:rPr lang="en-US" sz="1600"/>
              <a:t>Recap of the project’s objectives, approach, and outcomes. Emphasize key</a:t>
            </a:r>
            <a:endParaRPr sz="1600"/>
          </a:p>
          <a:p>
            <a:pPr indent="0" lvl="0" marL="0" rtl="0" algn="l">
              <a:lnSpc>
                <a:spcPct val="90000"/>
              </a:lnSpc>
              <a:spcBef>
                <a:spcPts val="1000"/>
              </a:spcBef>
              <a:spcAft>
                <a:spcPts val="0"/>
              </a:spcAft>
              <a:buClr>
                <a:schemeClr val="lt1"/>
              </a:buClr>
              <a:buSzPts val="2000"/>
              <a:buNone/>
            </a:pPr>
            <a:r>
              <a:rPr lang="en-US" sz="1600"/>
              <a:t>achievements and improvements.</a:t>
            </a:r>
            <a:endParaRPr sz="1600"/>
          </a:p>
          <a:p>
            <a:pPr indent="0" lvl="0" marL="0" rtl="0" algn="l">
              <a:lnSpc>
                <a:spcPct val="90000"/>
              </a:lnSpc>
              <a:spcBef>
                <a:spcPts val="1000"/>
              </a:spcBef>
              <a:spcAft>
                <a:spcPts val="0"/>
              </a:spcAft>
              <a:buClr>
                <a:schemeClr val="lt1"/>
              </a:buClr>
              <a:buSzPts val="2000"/>
              <a:buNone/>
            </a:pPr>
            <a:r>
              <a:t/>
            </a:r>
            <a:endParaRPr sz="1600"/>
          </a:p>
          <a:p>
            <a:pPr indent="0" lvl="0" marL="0" rtl="0" algn="l">
              <a:lnSpc>
                <a:spcPct val="90000"/>
              </a:lnSpc>
              <a:spcBef>
                <a:spcPts val="1000"/>
              </a:spcBef>
              <a:spcAft>
                <a:spcPts val="0"/>
              </a:spcAft>
              <a:buClr>
                <a:schemeClr val="lt1"/>
              </a:buClr>
              <a:buSzPts val="2000"/>
              <a:buNone/>
            </a:pPr>
            <a:r>
              <a:rPr b="1" lang="en-US" sz="1600" u="sng"/>
              <a:t>Acknowledgments :</a:t>
            </a:r>
            <a:endParaRPr b="1" sz="1600" u="sng"/>
          </a:p>
          <a:p>
            <a:pPr indent="0" lvl="0" marL="0" rtl="0" algn="l">
              <a:lnSpc>
                <a:spcPct val="90000"/>
              </a:lnSpc>
              <a:spcBef>
                <a:spcPts val="1000"/>
              </a:spcBef>
              <a:spcAft>
                <a:spcPts val="0"/>
              </a:spcAft>
              <a:buClr>
                <a:schemeClr val="lt1"/>
              </a:buClr>
              <a:buSzPts val="2000"/>
              <a:buNone/>
            </a:pPr>
            <a:r>
              <a:rPr lang="en-US" sz="1600"/>
              <a:t>Thank collaborators and Fetch.ai for their support and the opportunity to present</a:t>
            </a:r>
            <a:endParaRPr sz="1600"/>
          </a:p>
          <a:p>
            <a:pPr indent="0" lvl="0" marL="0" rtl="0" algn="l">
              <a:lnSpc>
                <a:spcPct val="90000"/>
              </a:lnSpc>
              <a:spcBef>
                <a:spcPts val="1000"/>
              </a:spcBef>
              <a:spcAft>
                <a:spcPts val="0"/>
              </a:spcAft>
              <a:buClr>
                <a:schemeClr val="lt1"/>
              </a:buClr>
              <a:buSzPts val="2000"/>
              <a:buNone/>
            </a:pPr>
            <a:r>
              <a:rPr lang="en-US" sz="1600"/>
              <a:t>this project.</a:t>
            </a:r>
            <a:endParaRPr sz="1600"/>
          </a:p>
        </p:txBody>
      </p:sp>
      <p:sp>
        <p:nvSpPr>
          <p:cNvPr id="585" name="Google Shape;585;p22"/>
          <p:cNvSpPr txBox="1"/>
          <p:nvPr>
            <p:ph type="title"/>
          </p:nvPr>
        </p:nvSpPr>
        <p:spPr>
          <a:xfrm>
            <a:off x="692949" y="527542"/>
            <a:ext cx="6922876" cy="68783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n-US"/>
              <a:t>CONCLUSION</a:t>
            </a:r>
            <a:endParaRPr/>
          </a:p>
        </p:txBody>
      </p:sp>
      <p:sp>
        <p:nvSpPr>
          <p:cNvPr id="586" name="Google Shape;586;p22"/>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587" name="Google Shape;587;p2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23"/>
          <p:cNvSpPr txBox="1"/>
          <p:nvPr>
            <p:ph type="title"/>
          </p:nvPr>
        </p:nvSpPr>
        <p:spPr>
          <a:xfrm>
            <a:off x="5264674" y="449951"/>
            <a:ext cx="5097300" cy="991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TEAM : UnHoly</a:t>
            </a:r>
            <a:endParaRPr/>
          </a:p>
        </p:txBody>
      </p:sp>
      <p:sp>
        <p:nvSpPr>
          <p:cNvPr id="593" name="Google Shape;593;p23"/>
          <p:cNvSpPr txBox="1"/>
          <p:nvPr>
            <p:ph idx="1" type="body"/>
          </p:nvPr>
        </p:nvSpPr>
        <p:spPr>
          <a:xfrm>
            <a:off x="7088987" y="4205656"/>
            <a:ext cx="2693100" cy="991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2500"/>
              <a:buNone/>
            </a:pPr>
            <a:r>
              <a:rPr lang="en-US" sz="2500"/>
              <a:t>VVS LAXMAN</a:t>
            </a:r>
            <a:endParaRPr/>
          </a:p>
        </p:txBody>
      </p:sp>
      <p:sp>
        <p:nvSpPr>
          <p:cNvPr id="594" name="Google Shape;594;p23"/>
          <p:cNvSpPr txBox="1"/>
          <p:nvPr>
            <p:ph idx="2" type="body"/>
          </p:nvPr>
        </p:nvSpPr>
        <p:spPr>
          <a:xfrm>
            <a:off x="7088986" y="5475655"/>
            <a:ext cx="2693100" cy="1151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6"/>
              </a:buClr>
              <a:buSzPts val="1400"/>
              <a:buFont typeface="Courier New"/>
              <a:buNone/>
            </a:pPr>
            <a:r>
              <a:rPr lang="en-US"/>
              <a:t>GitHub:</a:t>
            </a:r>
            <a:endParaRPr/>
          </a:p>
          <a:p>
            <a:pPr indent="0" lvl="0" marL="0" rtl="0" algn="l">
              <a:lnSpc>
                <a:spcPct val="150000"/>
              </a:lnSpc>
              <a:spcBef>
                <a:spcPts val="0"/>
              </a:spcBef>
              <a:spcAft>
                <a:spcPts val="0"/>
              </a:spcAft>
              <a:buClr>
                <a:schemeClr val="accent6"/>
              </a:buClr>
              <a:buSzPts val="1400"/>
              <a:buFont typeface="Courier New"/>
              <a:buNone/>
            </a:pPr>
            <a:r>
              <a:rPr lang="en-US"/>
              <a:t>https://github.com/Vvslaxman</a:t>
            </a:r>
            <a:endParaRPr/>
          </a:p>
        </p:txBody>
      </p:sp>
      <p:sp>
        <p:nvSpPr>
          <p:cNvPr id="595" name="Google Shape;595;p23"/>
          <p:cNvSpPr txBox="1"/>
          <p:nvPr>
            <p:ph idx="3" type="body"/>
          </p:nvPr>
        </p:nvSpPr>
        <p:spPr>
          <a:xfrm>
            <a:off x="7157708" y="1596856"/>
            <a:ext cx="2693100" cy="991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2500"/>
              <a:buNone/>
            </a:pPr>
            <a:r>
              <a:rPr lang="en-US" sz="2500"/>
              <a:t>M POOJITH CHOWDARY</a:t>
            </a:r>
            <a:endParaRPr/>
          </a:p>
        </p:txBody>
      </p:sp>
      <p:sp>
        <p:nvSpPr>
          <p:cNvPr id="596" name="Google Shape;596;p23"/>
          <p:cNvSpPr txBox="1"/>
          <p:nvPr>
            <p:ph idx="4" type="body"/>
          </p:nvPr>
        </p:nvSpPr>
        <p:spPr>
          <a:xfrm>
            <a:off x="7157706" y="2898855"/>
            <a:ext cx="2693100" cy="1151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6"/>
              </a:buClr>
              <a:buSzPts val="1400"/>
              <a:buFont typeface="Courier New"/>
              <a:buNone/>
            </a:pPr>
            <a:r>
              <a:rPr lang="en-US"/>
              <a:t>GitHub: https://github.com/Poojith-Chowdary</a:t>
            </a:r>
            <a:endParaRPr/>
          </a:p>
        </p:txBody>
      </p:sp>
      <p:sp>
        <p:nvSpPr>
          <p:cNvPr id="597" name="Google Shape;597;p23"/>
          <p:cNvSpPr txBox="1"/>
          <p:nvPr>
            <p:ph idx="5" type="body"/>
          </p:nvPr>
        </p:nvSpPr>
        <p:spPr>
          <a:xfrm>
            <a:off x="2571580" y="1492868"/>
            <a:ext cx="2693100" cy="991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2500"/>
              <a:buNone/>
            </a:pPr>
            <a:r>
              <a:rPr lang="en-US" sz="2500"/>
              <a:t>M BUDDU UDAY</a:t>
            </a:r>
            <a:endParaRPr/>
          </a:p>
        </p:txBody>
      </p:sp>
      <p:sp>
        <p:nvSpPr>
          <p:cNvPr id="598" name="Google Shape;598;p23"/>
          <p:cNvSpPr txBox="1"/>
          <p:nvPr>
            <p:ph idx="6" type="body"/>
          </p:nvPr>
        </p:nvSpPr>
        <p:spPr>
          <a:xfrm>
            <a:off x="2571578" y="2758818"/>
            <a:ext cx="2693100" cy="1151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6"/>
              </a:buClr>
              <a:buSzPts val="1400"/>
              <a:buFont typeface="Courier New"/>
              <a:buNone/>
            </a:pPr>
            <a:r>
              <a:rPr lang="en-US"/>
              <a:t>GitHub:</a:t>
            </a:r>
            <a:endParaRPr/>
          </a:p>
          <a:p>
            <a:pPr indent="0" lvl="0" marL="0" rtl="0" algn="l">
              <a:lnSpc>
                <a:spcPct val="150000"/>
              </a:lnSpc>
              <a:spcBef>
                <a:spcPts val="0"/>
              </a:spcBef>
              <a:spcAft>
                <a:spcPts val="0"/>
              </a:spcAft>
              <a:buClr>
                <a:schemeClr val="accent6"/>
              </a:buClr>
              <a:buSzPts val="1400"/>
              <a:buFont typeface="Courier New"/>
              <a:buNone/>
            </a:pPr>
            <a:r>
              <a:rPr lang="en-US"/>
              <a:t>https://github.com/Morampudi-Buddu-Uday</a:t>
            </a:r>
            <a:endParaRPr/>
          </a:p>
        </p:txBody>
      </p:sp>
      <p:sp>
        <p:nvSpPr>
          <p:cNvPr id="599" name="Google Shape;599;p23"/>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600" name="Google Shape;600;p23"/>
          <p:cNvSpPr txBox="1"/>
          <p:nvPr>
            <p:ph idx="12" type="sldNum"/>
          </p:nvPr>
        </p:nvSpPr>
        <p:spPr>
          <a:xfrm>
            <a:off x="11547719" y="3149129"/>
            <a:ext cx="546000" cy="579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601" name="Google Shape;601;p23"/>
          <p:cNvCxnSpPr/>
          <p:nvPr/>
        </p:nvCxnSpPr>
        <p:spPr>
          <a:xfrm>
            <a:off x="7177764" y="5338575"/>
            <a:ext cx="1849500" cy="0"/>
          </a:xfrm>
          <a:prstGeom prst="straightConnector1">
            <a:avLst/>
          </a:prstGeom>
          <a:noFill/>
          <a:ln cap="flat" cmpd="sng" w="9525">
            <a:solidFill>
              <a:schemeClr val="accent6"/>
            </a:solidFill>
            <a:prstDash val="solid"/>
            <a:miter lim="800000"/>
            <a:headEnd len="sm" w="sm" type="none"/>
            <a:tailEnd len="sm" w="sm" type="none"/>
          </a:ln>
        </p:spPr>
      </p:cxnSp>
      <p:cxnSp>
        <p:nvCxnSpPr>
          <p:cNvPr id="602" name="Google Shape;602;p23"/>
          <p:cNvCxnSpPr/>
          <p:nvPr/>
        </p:nvCxnSpPr>
        <p:spPr>
          <a:xfrm>
            <a:off x="7246484" y="2761775"/>
            <a:ext cx="1849500" cy="0"/>
          </a:xfrm>
          <a:prstGeom prst="straightConnector1">
            <a:avLst/>
          </a:prstGeom>
          <a:noFill/>
          <a:ln cap="flat" cmpd="sng" w="9525">
            <a:solidFill>
              <a:schemeClr val="accent6"/>
            </a:solidFill>
            <a:prstDash val="solid"/>
            <a:miter lim="800000"/>
            <a:headEnd len="sm" w="sm" type="none"/>
            <a:tailEnd len="sm" w="sm" type="none"/>
          </a:ln>
        </p:spPr>
      </p:cxnSp>
      <p:cxnSp>
        <p:nvCxnSpPr>
          <p:cNvPr id="603" name="Google Shape;603;p23"/>
          <p:cNvCxnSpPr/>
          <p:nvPr/>
        </p:nvCxnSpPr>
        <p:spPr>
          <a:xfrm>
            <a:off x="2660356" y="2621738"/>
            <a:ext cx="1849500" cy="0"/>
          </a:xfrm>
          <a:prstGeom prst="straightConnector1">
            <a:avLst/>
          </a:prstGeom>
          <a:noFill/>
          <a:ln cap="flat" cmpd="sng" w="9525">
            <a:solidFill>
              <a:schemeClr val="accent6"/>
            </a:solidFill>
            <a:prstDash val="solid"/>
            <a:miter lim="800000"/>
            <a:headEnd len="sm" w="sm" type="none"/>
            <a:tailEnd len="sm" w="sm" type="none"/>
          </a:ln>
        </p:spPr>
      </p:cxnSp>
      <p:sp>
        <p:nvSpPr>
          <p:cNvPr id="604" name="Google Shape;604;p23"/>
          <p:cNvSpPr txBox="1"/>
          <p:nvPr/>
        </p:nvSpPr>
        <p:spPr>
          <a:xfrm>
            <a:off x="2400700" y="4184675"/>
            <a:ext cx="2368800" cy="991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2500"/>
              <a:buFont typeface="Arial"/>
              <a:buNone/>
            </a:pPr>
            <a:r>
              <a:rPr b="1" lang="en-US" sz="2500">
                <a:solidFill>
                  <a:schemeClr val="accent6"/>
                </a:solidFill>
                <a:latin typeface="Century Gothic"/>
                <a:ea typeface="Century Gothic"/>
                <a:cs typeface="Century Gothic"/>
                <a:sym typeface="Century Gothic"/>
              </a:rPr>
              <a:t> </a:t>
            </a:r>
            <a:r>
              <a:rPr b="1" lang="en-US" sz="2500" cap="none">
                <a:solidFill>
                  <a:schemeClr val="accent6"/>
                </a:solidFill>
                <a:latin typeface="Century Gothic"/>
                <a:ea typeface="Century Gothic"/>
                <a:cs typeface="Century Gothic"/>
                <a:sym typeface="Century Gothic"/>
              </a:rPr>
              <a:t>N MAHIDEEP</a:t>
            </a:r>
            <a:endParaRPr/>
          </a:p>
        </p:txBody>
      </p:sp>
      <p:sp>
        <p:nvSpPr>
          <p:cNvPr id="605" name="Google Shape;605;p23"/>
          <p:cNvSpPr txBox="1"/>
          <p:nvPr/>
        </p:nvSpPr>
        <p:spPr>
          <a:xfrm>
            <a:off x="2571576" y="5450667"/>
            <a:ext cx="2693100" cy="1151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6"/>
              </a:buClr>
              <a:buSzPts val="1400"/>
              <a:buFont typeface="Courier New"/>
              <a:buNone/>
            </a:pPr>
            <a:r>
              <a:rPr lang="en-US" sz="1400" cap="none">
                <a:solidFill>
                  <a:schemeClr val="lt1"/>
                </a:solidFill>
                <a:latin typeface="Arial"/>
                <a:ea typeface="Arial"/>
                <a:cs typeface="Arial"/>
                <a:sym typeface="Arial"/>
              </a:rPr>
              <a:t>GitHub:</a:t>
            </a:r>
            <a:endParaRPr/>
          </a:p>
          <a:p>
            <a:pPr indent="0" lvl="0" marL="0" marR="0" rtl="0" algn="l">
              <a:lnSpc>
                <a:spcPct val="150000"/>
              </a:lnSpc>
              <a:spcBef>
                <a:spcPts val="0"/>
              </a:spcBef>
              <a:spcAft>
                <a:spcPts val="0"/>
              </a:spcAft>
              <a:buClr>
                <a:schemeClr val="accent6"/>
              </a:buClr>
              <a:buSzPts val="1400"/>
              <a:buFont typeface="Courier New"/>
              <a:buNone/>
            </a:pPr>
            <a:r>
              <a:rPr lang="en-US" sz="1400" cap="none">
                <a:solidFill>
                  <a:schemeClr val="lt1"/>
                </a:solidFill>
                <a:latin typeface="Arial"/>
                <a:ea typeface="Arial"/>
                <a:cs typeface="Arial"/>
                <a:sym typeface="Arial"/>
              </a:rPr>
              <a:t>https://github.com/matrix-09</a:t>
            </a:r>
            <a:endParaRPr/>
          </a:p>
        </p:txBody>
      </p:sp>
      <p:cxnSp>
        <p:nvCxnSpPr>
          <p:cNvPr id="606" name="Google Shape;606;p23"/>
          <p:cNvCxnSpPr/>
          <p:nvPr/>
        </p:nvCxnSpPr>
        <p:spPr>
          <a:xfrm>
            <a:off x="2660354" y="5313587"/>
            <a:ext cx="1849500" cy="0"/>
          </a:xfrm>
          <a:prstGeom prst="straightConnector1">
            <a:avLst/>
          </a:prstGeom>
          <a:noFill/>
          <a:ln cap="flat" cmpd="sng" w="9525">
            <a:solidFill>
              <a:schemeClr val="accent6"/>
            </a:solidFill>
            <a:prstDash val="solid"/>
            <a:miter lim="800000"/>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4"/>
          <p:cNvSpPr txBox="1"/>
          <p:nvPr>
            <p:ph type="title"/>
          </p:nvPr>
        </p:nvSpPr>
        <p:spPr>
          <a:xfrm>
            <a:off x="1026850" y="563671"/>
            <a:ext cx="4989629" cy="238777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6"/>
              </a:buClr>
              <a:buSzPts val="4800"/>
              <a:buFont typeface="Century Gothic"/>
              <a:buNone/>
            </a:pPr>
            <a:r>
              <a:rPr lang="en-US"/>
              <a:t>THANK YOU </a:t>
            </a:r>
            <a:endParaRPr/>
          </a:p>
        </p:txBody>
      </p:sp>
      <p:sp>
        <p:nvSpPr>
          <p:cNvPr id="612" name="Google Shape;612;p24"/>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613" name="Google Shape;613;p24"/>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
          <p:cNvSpPr txBox="1"/>
          <p:nvPr>
            <p:ph type="title"/>
          </p:nvPr>
        </p:nvSpPr>
        <p:spPr>
          <a:xfrm>
            <a:off x="5679441" y="1259911"/>
            <a:ext cx="5124189" cy="49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2800"/>
              <a:buFont typeface="Century Gothic"/>
              <a:buNone/>
            </a:pPr>
            <a:r>
              <a:rPr lang="en-US"/>
              <a:t>PROBLEM STATEMENT</a:t>
            </a:r>
            <a:endParaRPr/>
          </a:p>
        </p:txBody>
      </p:sp>
      <p:sp>
        <p:nvSpPr>
          <p:cNvPr id="358" name="Google Shape;358;p3"/>
          <p:cNvSpPr txBox="1"/>
          <p:nvPr>
            <p:ph idx="1" type="body"/>
          </p:nvPr>
        </p:nvSpPr>
        <p:spPr>
          <a:xfrm>
            <a:off x="5679450" y="1752201"/>
            <a:ext cx="4856400" cy="35859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1600"/>
              <a:t>The global supply chain process is complex and involves multiple stakeholders including suppliers, manufacturers, distributors, and retailers. Managing this intricate network efficiently requires seamless communication, accurate tracking, and reliable handling of orders, materials, and goods. Current systems often suffer from inefficiencies, lack of transparency, and difficulty in managing real-time updates.</a:t>
            </a:r>
            <a:endParaRPr sz="1600"/>
          </a:p>
          <a:p>
            <a:pPr indent="0" lvl="0" marL="0" rtl="0" algn="just">
              <a:spcBef>
                <a:spcPts val="0"/>
              </a:spcBef>
              <a:spcAft>
                <a:spcPts val="0"/>
              </a:spcAft>
              <a:buClr>
                <a:schemeClr val="dk1"/>
              </a:buClr>
              <a:buSzPts val="1100"/>
              <a:buFont typeface="Arial"/>
              <a:buNone/>
            </a:pPr>
            <a:r>
              <a:t/>
            </a:r>
            <a:endParaRPr sz="1600"/>
          </a:p>
          <a:p>
            <a:pPr indent="0" lvl="0" marL="0" rtl="0" algn="just">
              <a:lnSpc>
                <a:spcPct val="150000"/>
              </a:lnSpc>
              <a:spcBef>
                <a:spcPts val="0"/>
              </a:spcBef>
              <a:spcAft>
                <a:spcPts val="0"/>
              </a:spcAft>
              <a:buClr>
                <a:schemeClr val="lt1"/>
              </a:buClr>
              <a:buSzPts val="1600"/>
              <a:buNone/>
            </a:pPr>
            <a:r>
              <a:t/>
            </a:r>
            <a:endParaRPr sz="1600"/>
          </a:p>
        </p:txBody>
      </p:sp>
      <p:sp>
        <p:nvSpPr>
          <p:cNvPr id="359" name="Google Shape;359;p3"/>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360" name="Google Shape;360;p3"/>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
          <p:cNvSpPr txBox="1"/>
          <p:nvPr>
            <p:ph type="title"/>
          </p:nvPr>
        </p:nvSpPr>
        <p:spPr>
          <a:xfrm>
            <a:off x="1034647" y="1034710"/>
            <a:ext cx="8058300" cy="53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2800"/>
              <a:buFont typeface="Century Gothic"/>
              <a:buNone/>
            </a:pPr>
            <a:r>
              <a:rPr lang="en-US"/>
              <a:t>OBJECTIVE</a:t>
            </a:r>
            <a:endParaRPr/>
          </a:p>
        </p:txBody>
      </p:sp>
      <p:sp>
        <p:nvSpPr>
          <p:cNvPr id="366" name="Google Shape;366;p4"/>
          <p:cNvSpPr txBox="1"/>
          <p:nvPr>
            <p:ph idx="1" type="body"/>
          </p:nvPr>
        </p:nvSpPr>
        <p:spPr>
          <a:xfrm>
            <a:off x="1034650" y="1572600"/>
            <a:ext cx="6331200" cy="52854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a:t>Develop an integrated Supply Chain Management System that automates the entire process from order placement to final delivery, providing a transparent, efficient, and reliable solution. The system should facilitate:</a:t>
            </a:r>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0"/>
              </a:spcBef>
              <a:spcAft>
                <a:spcPts val="0"/>
              </a:spcAft>
              <a:buClr>
                <a:schemeClr val="dk1"/>
              </a:buClr>
              <a:buSzPts val="1100"/>
              <a:buFont typeface="Arial"/>
              <a:buNone/>
            </a:pPr>
            <a:r>
              <a:rPr lang="en-US"/>
              <a:t>&gt; Order Management : Allow users to place and track orders through a web interface.</a:t>
            </a:r>
            <a:endParaRPr/>
          </a:p>
          <a:p>
            <a:pPr indent="0" lvl="0" marL="0" rtl="0" algn="just">
              <a:spcBef>
                <a:spcPts val="0"/>
              </a:spcBef>
              <a:spcAft>
                <a:spcPts val="0"/>
              </a:spcAft>
              <a:buClr>
                <a:schemeClr val="dk1"/>
              </a:buClr>
              <a:buSzPts val="1100"/>
              <a:buFont typeface="Arial"/>
              <a:buNone/>
            </a:pPr>
            <a:r>
              <a:rPr lang="en-US"/>
              <a:t>&gt; Material Handling : Automate the process of sending and receiving materials between agents (Supplier, Manufacturer, Distributor, Retailer).</a:t>
            </a:r>
            <a:endParaRPr/>
          </a:p>
          <a:p>
            <a:pPr indent="0" lvl="0" marL="0" rtl="0" algn="just">
              <a:spcBef>
                <a:spcPts val="0"/>
              </a:spcBef>
              <a:spcAft>
                <a:spcPts val="0"/>
              </a:spcAft>
              <a:buClr>
                <a:schemeClr val="dk1"/>
              </a:buClr>
              <a:buSzPts val="1100"/>
              <a:buFont typeface="Arial"/>
              <a:buNone/>
            </a:pPr>
            <a:r>
              <a:rPr lang="en-US"/>
              <a:t>&gt; Goods Manufacturing and Distribution : Manage the production and distribution of goods through automated workflows.</a:t>
            </a:r>
            <a:endParaRPr/>
          </a:p>
          <a:p>
            <a:pPr indent="0" lvl="0" marL="0" rtl="0" algn="just">
              <a:spcBef>
                <a:spcPts val="0"/>
              </a:spcBef>
              <a:spcAft>
                <a:spcPts val="0"/>
              </a:spcAft>
              <a:buClr>
                <a:schemeClr val="dk1"/>
              </a:buClr>
              <a:buSzPts val="1100"/>
              <a:buFont typeface="Arial"/>
              <a:buNone/>
            </a:pPr>
            <a:r>
              <a:rPr lang="en-US"/>
              <a:t>&gt; Status Tracking : Provide real-time status updates for orders, materials, and goods at each stage of the supply chain.</a:t>
            </a:r>
            <a:endParaRPr/>
          </a:p>
          <a:p>
            <a:pPr indent="0" lvl="0" marL="0" rtl="0" algn="just">
              <a:lnSpc>
                <a:spcPct val="150000"/>
              </a:lnSpc>
              <a:spcBef>
                <a:spcPts val="0"/>
              </a:spcBef>
              <a:spcAft>
                <a:spcPts val="0"/>
              </a:spcAft>
              <a:buClr>
                <a:schemeClr val="lt1"/>
              </a:buClr>
              <a:buSzPts val="1600"/>
              <a:buNone/>
            </a:pPr>
            <a:r>
              <a:t/>
            </a:r>
            <a:endParaRPr/>
          </a:p>
        </p:txBody>
      </p:sp>
      <p:sp>
        <p:nvSpPr>
          <p:cNvPr id="367" name="Google Shape;367;p4"/>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PRESENTATION TITLE</a:t>
            </a:r>
            <a:endParaRPr/>
          </a:p>
        </p:txBody>
      </p:sp>
      <p:sp>
        <p:nvSpPr>
          <p:cNvPr id="368" name="Google Shape;368;p4"/>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4"/>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cap="none"/>
              <a:t>MAY 21, 20XX</a:t>
            </a:r>
            <a:endParaRPr cap="none"/>
          </a:p>
        </p:txBody>
      </p:sp>
      <p:pic>
        <p:nvPicPr>
          <p:cNvPr id="370" name="Google Shape;370;p4"/>
          <p:cNvPicPr preferRelativeResize="0"/>
          <p:nvPr/>
        </p:nvPicPr>
        <p:blipFill>
          <a:blip r:embed="rId3">
            <a:alphaModFix/>
          </a:blip>
          <a:stretch>
            <a:fillRect/>
          </a:stretch>
        </p:blipFill>
        <p:spPr>
          <a:xfrm>
            <a:off x="7365850" y="1229525"/>
            <a:ext cx="4078225" cy="392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7ffe536e71_1_5"/>
          <p:cNvSpPr txBox="1"/>
          <p:nvPr>
            <p:ph type="title"/>
          </p:nvPr>
        </p:nvSpPr>
        <p:spPr>
          <a:xfrm>
            <a:off x="1034648" y="1248560"/>
            <a:ext cx="4580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Solution Overview</a:t>
            </a:r>
            <a:endParaRPr/>
          </a:p>
        </p:txBody>
      </p:sp>
      <p:sp>
        <p:nvSpPr>
          <p:cNvPr id="377" name="Google Shape;377;g27ffe536e71_1_5"/>
          <p:cNvSpPr txBox="1"/>
          <p:nvPr>
            <p:ph idx="1" type="body"/>
          </p:nvPr>
        </p:nvSpPr>
        <p:spPr>
          <a:xfrm>
            <a:off x="1034650" y="1993050"/>
            <a:ext cx="6453600" cy="4624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Backend Implementation : Use a multi-agent architecture to represent different entities in the supply chain, with each agent handling specific tasks and communicating via smart contracts.</a:t>
            </a:r>
            <a:endParaRPr/>
          </a:p>
          <a:p>
            <a:pPr indent="0" lvl="0" marL="0" rtl="0" algn="l">
              <a:spcBef>
                <a:spcPts val="0"/>
              </a:spcBef>
              <a:spcAft>
                <a:spcPts val="0"/>
              </a:spcAft>
              <a:buClr>
                <a:schemeClr val="dk1"/>
              </a:buClr>
              <a:buSzPts val="1100"/>
              <a:buFont typeface="Arial"/>
              <a:buNone/>
            </a:pPr>
            <a:r>
              <a:rPr lang="en-US"/>
              <a:t>Frontend Implementation : Develop a responsive web application using React to interact with the backend, enabling users to place orders, track progress, and view real-time status updates.</a:t>
            </a:r>
            <a:endParaRPr/>
          </a:p>
          <a:p>
            <a:pPr indent="0" lvl="0" marL="0" rtl="0" algn="l">
              <a:spcBef>
                <a:spcPts val="0"/>
              </a:spcBef>
              <a:spcAft>
                <a:spcPts val="0"/>
              </a:spcAft>
              <a:buClr>
                <a:schemeClr val="dk1"/>
              </a:buClr>
              <a:buSzPts val="1100"/>
              <a:buFont typeface="Arial"/>
              <a:buNone/>
            </a:pPr>
            <a:r>
              <a:rPr lang="en-US"/>
              <a:t>Integration : Ensure smooth interaction between frontend and backend, with robust error handling and logging to maintain system reliability.</a:t>
            </a:r>
            <a:endParaRPr/>
          </a:p>
          <a:p>
            <a:pPr indent="0" lvl="0" marL="0" rtl="0" algn="l">
              <a:spcBef>
                <a:spcPts val="0"/>
              </a:spcBef>
              <a:spcAft>
                <a:spcPts val="0"/>
              </a:spcAft>
              <a:buClr>
                <a:schemeClr val="dk1"/>
              </a:buClr>
              <a:buSzPts val="1100"/>
              <a:buFont typeface="Arial"/>
              <a:buNone/>
            </a:pPr>
            <a:r>
              <a:rPr lang="en-US"/>
              <a:t>This suggested solution can be scalable, user-friendly, and capable of handling real-time operations to enhance overall supply chain efficiency.</a:t>
            </a:r>
            <a:endParaRPr/>
          </a:p>
          <a:p>
            <a:pPr indent="0" lvl="0" marL="0" rtl="0" algn="l">
              <a:spcBef>
                <a:spcPts val="0"/>
              </a:spcBef>
              <a:spcAft>
                <a:spcPts val="0"/>
              </a:spcAft>
              <a:buNone/>
            </a:pPr>
            <a:r>
              <a:t/>
            </a:r>
            <a:endParaRPr/>
          </a:p>
        </p:txBody>
      </p:sp>
      <p:sp>
        <p:nvSpPr>
          <p:cNvPr id="378" name="Google Shape;378;g27ffe536e71_1_5"/>
          <p:cNvSpPr txBox="1"/>
          <p:nvPr>
            <p:ph idx="12" type="sldNum"/>
          </p:nvPr>
        </p:nvSpPr>
        <p:spPr>
          <a:xfrm>
            <a:off x="11519019" y="3164804"/>
            <a:ext cx="546000" cy="579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79" name="Google Shape;379;g27ffe536e71_1_5"/>
          <p:cNvPicPr preferRelativeResize="0"/>
          <p:nvPr/>
        </p:nvPicPr>
        <p:blipFill>
          <a:blip r:embed="rId3">
            <a:alphaModFix/>
          </a:blip>
          <a:stretch>
            <a:fillRect/>
          </a:stretch>
        </p:blipFill>
        <p:spPr>
          <a:xfrm>
            <a:off x="7396475" y="1183700"/>
            <a:ext cx="4122550" cy="3971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
          <p:cNvSpPr txBox="1"/>
          <p:nvPr>
            <p:ph type="title"/>
          </p:nvPr>
        </p:nvSpPr>
        <p:spPr>
          <a:xfrm>
            <a:off x="4707681" y="447208"/>
            <a:ext cx="5953392" cy="91837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TECH STACK: FRONT-END</a:t>
            </a:r>
            <a:endParaRPr/>
          </a:p>
        </p:txBody>
      </p:sp>
      <p:sp>
        <p:nvSpPr>
          <p:cNvPr id="386" name="Google Shape;386;p5"/>
          <p:cNvSpPr txBox="1"/>
          <p:nvPr>
            <p:ph idx="2" type="body"/>
          </p:nvPr>
        </p:nvSpPr>
        <p:spPr>
          <a:xfrm>
            <a:off x="1454400" y="2078500"/>
            <a:ext cx="7820700" cy="3977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None/>
            </a:pPr>
            <a:r>
              <a:rPr b="1" lang="en-US" sz="1600" u="sng"/>
              <a:t>React </a:t>
            </a:r>
            <a:r>
              <a:rPr lang="en-US" sz="1600"/>
              <a:t>: For building interactive UIs.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None/>
            </a:pPr>
            <a:r>
              <a:rPr b="1" lang="en-US" sz="1600" u="sng"/>
              <a:t>Axios </a:t>
            </a:r>
            <a:r>
              <a:rPr lang="en-US" sz="1600"/>
              <a:t>: For handling HTTP requests.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None/>
            </a:pPr>
            <a:r>
              <a:rPr b="1" lang="en-US" sz="1600" u="sng"/>
              <a:t>CSS </a:t>
            </a:r>
            <a:r>
              <a:rPr lang="en-US" sz="1600"/>
              <a:t>: For styling the application.</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None/>
            </a:pPr>
            <a:r>
              <a:rPr b="1" lang="en-US" sz="1600" u="sng"/>
              <a:t>Chart.js </a:t>
            </a:r>
            <a:r>
              <a:rPr lang="en-US" sz="1600"/>
              <a:t>: For visualizing data with charts.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None/>
            </a:pPr>
            <a:r>
              <a:rPr b="1" lang="en-US" sz="1600" u="sng"/>
              <a:t>React-Bootstrap </a:t>
            </a:r>
            <a:r>
              <a:rPr lang="en-US" sz="1600"/>
              <a:t>: For responsive UI components.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None/>
            </a:pPr>
            <a:r>
              <a:rPr b="1" lang="en-US" sz="1600" u="sng"/>
              <a:t>React Icons </a:t>
            </a:r>
            <a:r>
              <a:rPr lang="en-US" sz="1600"/>
              <a:t>: For adding icons to the UI.</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b="1" lang="en-US" sz="1600" u="sng"/>
              <a:t>Flask-CORS </a:t>
            </a:r>
            <a:r>
              <a:rPr lang="en-US" sz="1600"/>
              <a:t>: For enabling API communication across different origins.</a:t>
            </a:r>
            <a:endParaRPr sz="1600"/>
          </a:p>
          <a:p>
            <a:pPr indent="0" lvl="0" marL="0" rtl="0" algn="l">
              <a:lnSpc>
                <a:spcPct val="90000"/>
              </a:lnSpc>
              <a:spcBef>
                <a:spcPts val="0"/>
              </a:spcBef>
              <a:spcAft>
                <a:spcPts val="0"/>
              </a:spcAft>
              <a:buClr>
                <a:schemeClr val="lt1"/>
              </a:buClr>
              <a:buSzPts val="1800"/>
              <a:buNone/>
            </a:pPr>
            <a:r>
              <a:t/>
            </a:r>
            <a:endParaRPr sz="1600"/>
          </a:p>
        </p:txBody>
      </p:sp>
      <p:sp>
        <p:nvSpPr>
          <p:cNvPr id="387" name="Google Shape;387;p5"/>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388" name="Google Shape;388;p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n-US"/>
              <a:t>TECH STACK: BACK-END</a:t>
            </a:r>
            <a:endParaRPr/>
          </a:p>
        </p:txBody>
      </p:sp>
      <p:sp>
        <p:nvSpPr>
          <p:cNvPr id="394" name="Google Shape;394;p6"/>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395" name="Google Shape;395;p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6" name="Google Shape;396;p6"/>
          <p:cNvSpPr txBox="1"/>
          <p:nvPr>
            <p:ph idx="2" type="body"/>
          </p:nvPr>
        </p:nvSpPr>
        <p:spPr>
          <a:xfrm>
            <a:off x="1454400" y="2078500"/>
            <a:ext cx="8920500" cy="397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None/>
            </a:pPr>
            <a:r>
              <a:rPr b="1" lang="en-US" sz="1600" u="sng"/>
              <a:t>Python </a:t>
            </a:r>
            <a:r>
              <a:rPr lang="en-US" sz="1600"/>
              <a:t>: Primary language for backend logic.</a:t>
            </a:r>
            <a:endParaRPr sz="1600"/>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Clr>
                <a:schemeClr val="dk1"/>
              </a:buClr>
              <a:buSzPts val="1100"/>
              <a:buNone/>
            </a:pPr>
            <a:r>
              <a:rPr b="1" lang="en-US" sz="1600" u="sng"/>
              <a:t>Flask </a:t>
            </a:r>
            <a:r>
              <a:rPr lang="en-US" sz="1600"/>
              <a:t>: Web framework for handling HTTP requests.</a:t>
            </a:r>
            <a:endParaRPr sz="1600"/>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Clr>
                <a:schemeClr val="dk1"/>
              </a:buClr>
              <a:buSzPts val="1100"/>
              <a:buNone/>
            </a:pPr>
            <a:r>
              <a:rPr b="1" lang="en-US" sz="1600" u="sng"/>
              <a:t>uagents </a:t>
            </a:r>
            <a:r>
              <a:rPr lang="en-US" sz="1600"/>
              <a:t>: For agent-based communication and orchestration.</a:t>
            </a:r>
            <a:endParaRPr sz="1600"/>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Clr>
                <a:schemeClr val="dk1"/>
              </a:buClr>
              <a:buSzPts val="1100"/>
              <a:buNone/>
            </a:pPr>
            <a:r>
              <a:rPr b="1" lang="en-US" sz="1600" u="sng"/>
              <a:t>Fetch.AI </a:t>
            </a:r>
            <a:r>
              <a:rPr lang="en-US" sz="1600"/>
              <a:t>: For integrating smart contracts and ledger functionalities.</a:t>
            </a:r>
            <a:endParaRPr sz="1600"/>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Clr>
                <a:schemeClr val="dk1"/>
              </a:buClr>
              <a:buSzPts val="1100"/>
              <a:buFont typeface="Arial"/>
              <a:buNone/>
            </a:pPr>
            <a:r>
              <a:rPr b="1" lang="en-US" sz="1600" u="sng"/>
              <a:t>Requests </a:t>
            </a:r>
            <a:r>
              <a:rPr lang="en-US" sz="1600"/>
              <a:t>: For making HTTP requests between services.</a:t>
            </a:r>
            <a:endParaRPr sz="1600"/>
          </a:p>
          <a:p>
            <a:pPr indent="0" lvl="0" marL="0" rtl="0" algn="l">
              <a:lnSpc>
                <a:spcPct val="90000"/>
              </a:lnSpc>
              <a:spcBef>
                <a:spcPts val="0"/>
              </a:spcBef>
              <a:spcAft>
                <a:spcPts val="0"/>
              </a:spcAft>
              <a:buClr>
                <a:schemeClr val="dk1"/>
              </a:buClr>
              <a:buSzPts val="1100"/>
              <a:buNone/>
            </a:pPr>
            <a:r>
              <a:t/>
            </a:r>
            <a:endParaRPr sz="1600"/>
          </a:p>
          <a:p>
            <a:pPr indent="0" lvl="0" marL="0" rtl="0" algn="l">
              <a:lnSpc>
                <a:spcPct val="90000"/>
              </a:lnSpc>
              <a:spcBef>
                <a:spcPts val="0"/>
              </a:spcBef>
              <a:spcAft>
                <a:spcPts val="0"/>
              </a:spcAft>
              <a:buClr>
                <a:schemeClr val="dk1"/>
              </a:buClr>
              <a:buSzPts val="1100"/>
              <a:buNone/>
            </a:pPr>
            <a:r>
              <a:rPr b="1" lang="en-US" sz="1600" u="sng"/>
              <a:t>Logging </a:t>
            </a:r>
            <a:r>
              <a:rPr lang="en-US" sz="1600"/>
              <a:t>: For detailed logging and debugging.</a:t>
            </a:r>
            <a:endParaRPr sz="1600"/>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Clr>
                <a:schemeClr val="dk1"/>
              </a:buClr>
              <a:buSzPts val="1100"/>
              <a:buFont typeface="Arial"/>
              <a:buNone/>
            </a:pPr>
            <a:r>
              <a:rPr b="1" lang="en-US" sz="1600" u="sng"/>
              <a:t>Flask-CORS </a:t>
            </a:r>
            <a:r>
              <a:rPr lang="en-US" sz="1600"/>
              <a:t>: For enabling cross-origin requests.</a:t>
            </a:r>
            <a:endParaRPr sz="1600"/>
          </a:p>
          <a:p>
            <a:pPr indent="0" lvl="0" marL="0" rtl="0" algn="l">
              <a:lnSpc>
                <a:spcPct val="90000"/>
              </a:lnSpc>
              <a:spcBef>
                <a:spcPts val="0"/>
              </a:spcBef>
              <a:spcAft>
                <a:spcPts val="0"/>
              </a:spcAft>
              <a:buClr>
                <a:schemeClr val="lt1"/>
              </a:buClr>
              <a:buSzPts val="1800"/>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
          <p:cNvSpPr txBox="1"/>
          <p:nvPr>
            <p:ph type="title"/>
          </p:nvPr>
        </p:nvSpPr>
        <p:spPr>
          <a:xfrm>
            <a:off x="4863544" y="737014"/>
            <a:ext cx="5097428" cy="91837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FRONTEND IMPLEMENTATION</a:t>
            </a:r>
            <a:endParaRPr/>
          </a:p>
        </p:txBody>
      </p:sp>
      <p:sp>
        <p:nvSpPr>
          <p:cNvPr id="402" name="Google Shape;402;p7"/>
          <p:cNvSpPr txBox="1"/>
          <p:nvPr>
            <p:ph idx="5" type="body"/>
          </p:nvPr>
        </p:nvSpPr>
        <p:spPr>
          <a:xfrm>
            <a:off x="578350" y="1745675"/>
            <a:ext cx="9965400" cy="483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None/>
            </a:pPr>
            <a:r>
              <a:rPr b="1" lang="en-US" sz="1600" u="sng"/>
              <a:t>Overview :</a:t>
            </a:r>
            <a:endParaRPr b="1" sz="1600" u="sng"/>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The frontend leverages React to offer a dynamic and intuitive UI for managing the supply chain. It features a</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modern, </a:t>
            </a:r>
            <a:r>
              <a:rPr lang="en-US" sz="1600"/>
              <a:t>glass morphism</a:t>
            </a:r>
            <a:r>
              <a:rPr lang="en-US" sz="1600"/>
              <a:t> design to enhance visual appeal and user experience.</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b="1" lang="en-US" sz="1600" u="sng"/>
              <a:t>Key Features :</a:t>
            </a:r>
            <a:endParaRPr b="1" sz="1600" u="sng"/>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&gt; Dashboard : Central hub for managing and monitoring supply chain processes.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&gt; Order Placement : Form for item and quantity input.</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&gt; Material Handling : Buttons for sending materials, manufacturing goods, and confirming orders.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&gt; Status Updates : Real-time status and order history display.</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b="1" lang="en-US" sz="1600" u="sng"/>
              <a:t>Design Highlights :</a:t>
            </a:r>
            <a:endParaRPr b="1" sz="1600" u="sng"/>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&gt; Glass Morphism : Elegant glass-like UI elements with frosted glass effects for a modern look.</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&gt; Responsive Layout : Adaptable design for different screen sizes, ensuring usability across devices.</a:t>
            </a:r>
            <a:endParaRPr sz="1600"/>
          </a:p>
          <a:p>
            <a:pPr indent="0" lvl="0" marL="0" rtl="0" algn="l">
              <a:lnSpc>
                <a:spcPct val="90000"/>
              </a:lnSpc>
              <a:spcBef>
                <a:spcPts val="0"/>
              </a:spcBef>
              <a:spcAft>
                <a:spcPts val="0"/>
              </a:spcAft>
              <a:buClr>
                <a:schemeClr val="lt1"/>
              </a:buClr>
              <a:buSzPts val="1800"/>
              <a:buNone/>
            </a:pPr>
            <a:r>
              <a:t/>
            </a:r>
            <a:endParaRPr sz="1600"/>
          </a:p>
        </p:txBody>
      </p:sp>
      <p:sp>
        <p:nvSpPr>
          <p:cNvPr id="403" name="Google Shape;403;p7"/>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PRESENTATION TITLE</a:t>
            </a:r>
            <a:endParaRPr/>
          </a:p>
        </p:txBody>
      </p:sp>
      <p:sp>
        <p:nvSpPr>
          <p:cNvPr id="404" name="Google Shape;404;p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5" name="Google Shape;405;p7"/>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cap="none"/>
              <a:t>MAY 21, 20XX</a:t>
            </a:r>
            <a:endParaRPr cap="non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8"/>
          <p:cNvSpPr/>
          <p:nvPr/>
        </p:nvSpPr>
        <p:spPr>
          <a:xfrm>
            <a:off x="1885301" y="2994608"/>
            <a:ext cx="1584471" cy="1584471"/>
          </a:xfrm>
          <a:prstGeom prst="ellipse">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1" name="Google Shape;411;p8"/>
          <p:cNvSpPr/>
          <p:nvPr/>
        </p:nvSpPr>
        <p:spPr>
          <a:xfrm>
            <a:off x="5105343" y="2994608"/>
            <a:ext cx="1584471" cy="1584471"/>
          </a:xfrm>
          <a:prstGeom prst="ellipse">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2" name="Google Shape;412;p8"/>
          <p:cNvSpPr/>
          <p:nvPr/>
        </p:nvSpPr>
        <p:spPr>
          <a:xfrm>
            <a:off x="8249019" y="2994608"/>
            <a:ext cx="1584471" cy="1584471"/>
          </a:xfrm>
          <a:prstGeom prst="ellipse">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3" name="Google Shape;413;p8"/>
          <p:cNvSpPr txBox="1"/>
          <p:nvPr>
            <p:ph type="title"/>
          </p:nvPr>
        </p:nvSpPr>
        <p:spPr>
          <a:xfrm>
            <a:off x="3294345" y="1158710"/>
            <a:ext cx="5611660" cy="67778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n-US"/>
              <a:t>UI/UX</a:t>
            </a:r>
            <a:endParaRPr/>
          </a:p>
        </p:txBody>
      </p:sp>
      <p:sp>
        <p:nvSpPr>
          <p:cNvPr id="414" name="Google Shape;414;p8"/>
          <p:cNvSpPr txBox="1"/>
          <p:nvPr>
            <p:ph idx="1" type="body"/>
          </p:nvPr>
        </p:nvSpPr>
        <p:spPr>
          <a:xfrm>
            <a:off x="3519730" y="1836492"/>
            <a:ext cx="5152539" cy="71845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800"/>
              <a:buNone/>
            </a:pPr>
            <a:r>
              <a:rPr lang="en-US"/>
              <a:t>User Interface</a:t>
            </a:r>
            <a:endParaRPr/>
          </a:p>
        </p:txBody>
      </p:sp>
      <p:sp>
        <p:nvSpPr>
          <p:cNvPr id="415" name="Google Shape;415;p8"/>
          <p:cNvSpPr txBox="1"/>
          <p:nvPr>
            <p:ph idx="2" type="body"/>
          </p:nvPr>
        </p:nvSpPr>
        <p:spPr>
          <a:xfrm>
            <a:off x="1833290" y="3262556"/>
            <a:ext cx="1706965" cy="10485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600"/>
              <a:buNone/>
            </a:pPr>
            <a:r>
              <a:rPr lang="en-US"/>
              <a:t>REACT.JS COMPONENT</a:t>
            </a:r>
            <a:endParaRPr/>
          </a:p>
        </p:txBody>
      </p:sp>
      <p:sp>
        <p:nvSpPr>
          <p:cNvPr id="416" name="Google Shape;416;p8"/>
          <p:cNvSpPr txBox="1"/>
          <p:nvPr>
            <p:ph idx="3" type="body"/>
          </p:nvPr>
        </p:nvSpPr>
        <p:spPr>
          <a:xfrm>
            <a:off x="5053332" y="3262556"/>
            <a:ext cx="1706965" cy="10485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600"/>
              <a:buNone/>
            </a:pPr>
            <a:r>
              <a:rPr lang="en-US"/>
              <a:t>MATERIAL UI INTEGRATION</a:t>
            </a:r>
            <a:endParaRPr/>
          </a:p>
        </p:txBody>
      </p:sp>
      <p:sp>
        <p:nvSpPr>
          <p:cNvPr id="417" name="Google Shape;417;p8"/>
          <p:cNvSpPr txBox="1"/>
          <p:nvPr>
            <p:ph idx="4" type="body"/>
          </p:nvPr>
        </p:nvSpPr>
        <p:spPr>
          <a:xfrm>
            <a:off x="8197008" y="3262556"/>
            <a:ext cx="1706965" cy="10485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1600"/>
              <a:buNone/>
            </a:pPr>
            <a:r>
              <a:rPr lang="en-US"/>
              <a:t>GLASS-MORPHISM</a:t>
            </a:r>
            <a:endParaRPr/>
          </a:p>
        </p:txBody>
      </p:sp>
      <p:sp>
        <p:nvSpPr>
          <p:cNvPr id="418" name="Google Shape;418;p8"/>
          <p:cNvSpPr txBox="1"/>
          <p:nvPr>
            <p:ph idx="5" type="body"/>
          </p:nvPr>
        </p:nvSpPr>
        <p:spPr>
          <a:xfrm>
            <a:off x="1462028" y="4704557"/>
            <a:ext cx="2431015" cy="1148945"/>
          </a:xfrm>
          <a:prstGeom prst="rect">
            <a:avLst/>
          </a:prstGeom>
          <a:noFill/>
          <a:ln>
            <a:noFill/>
          </a:ln>
        </p:spPr>
        <p:txBody>
          <a:bodyPr anchorCtr="0" anchor="t" bIns="45700" lIns="91425" spcFirstLastPara="1" rIns="91425" wrap="square" tIns="45700">
            <a:noAutofit/>
          </a:bodyPr>
          <a:lstStyle/>
          <a:p>
            <a:pPr indent="0" lvl="0" marL="0" rtl="0" algn="ctr">
              <a:lnSpc>
                <a:spcPct val="125000"/>
              </a:lnSpc>
              <a:spcBef>
                <a:spcPts val="0"/>
              </a:spcBef>
              <a:spcAft>
                <a:spcPts val="0"/>
              </a:spcAft>
              <a:buClr>
                <a:schemeClr val="lt1"/>
              </a:buClr>
              <a:buSzPts val="1400"/>
              <a:buNone/>
            </a:pPr>
            <a:r>
              <a:rPr lang="en-US"/>
              <a:t>Modular components for different functionalities (order placement, status checking).</a:t>
            </a:r>
            <a:endParaRPr/>
          </a:p>
        </p:txBody>
      </p:sp>
      <p:sp>
        <p:nvSpPr>
          <p:cNvPr id="419" name="Google Shape;419;p8"/>
          <p:cNvSpPr txBox="1"/>
          <p:nvPr>
            <p:ph idx="6" type="body"/>
          </p:nvPr>
        </p:nvSpPr>
        <p:spPr>
          <a:xfrm>
            <a:off x="4691306" y="4704558"/>
            <a:ext cx="2431015" cy="1148945"/>
          </a:xfrm>
          <a:prstGeom prst="rect">
            <a:avLst/>
          </a:prstGeom>
          <a:noFill/>
          <a:ln>
            <a:noFill/>
          </a:ln>
        </p:spPr>
        <p:txBody>
          <a:bodyPr anchorCtr="0" anchor="t" bIns="45700" lIns="91425" spcFirstLastPara="1" rIns="91425" wrap="square" tIns="45700">
            <a:noAutofit/>
          </a:bodyPr>
          <a:lstStyle/>
          <a:p>
            <a:pPr indent="0" lvl="0" marL="0" rtl="0" algn="ctr">
              <a:lnSpc>
                <a:spcPct val="125000"/>
              </a:lnSpc>
              <a:spcBef>
                <a:spcPts val="0"/>
              </a:spcBef>
              <a:spcAft>
                <a:spcPts val="0"/>
              </a:spcAft>
              <a:buClr>
                <a:schemeClr val="lt1"/>
              </a:buClr>
              <a:buSzPts val="1400"/>
              <a:buNone/>
            </a:pPr>
            <a:r>
              <a:rPr lang="en-US"/>
              <a:t>Consistent styling with pre-designed components for buttons, input fields, and containers.</a:t>
            </a:r>
            <a:endParaRPr/>
          </a:p>
        </p:txBody>
      </p:sp>
      <p:sp>
        <p:nvSpPr>
          <p:cNvPr id="420" name="Google Shape;420;p8"/>
          <p:cNvSpPr txBox="1"/>
          <p:nvPr>
            <p:ph idx="7" type="body"/>
          </p:nvPr>
        </p:nvSpPr>
        <p:spPr>
          <a:xfrm>
            <a:off x="7834982" y="4704557"/>
            <a:ext cx="2431015" cy="1148945"/>
          </a:xfrm>
          <a:prstGeom prst="rect">
            <a:avLst/>
          </a:prstGeom>
          <a:noFill/>
          <a:ln>
            <a:noFill/>
          </a:ln>
        </p:spPr>
        <p:txBody>
          <a:bodyPr anchorCtr="0" anchor="t" bIns="45700" lIns="91425" spcFirstLastPara="1" rIns="91425" wrap="square" tIns="45700">
            <a:noAutofit/>
          </a:bodyPr>
          <a:lstStyle/>
          <a:p>
            <a:pPr indent="0" lvl="0" marL="0" rtl="0" algn="ctr">
              <a:lnSpc>
                <a:spcPct val="125000"/>
              </a:lnSpc>
              <a:spcBef>
                <a:spcPts val="0"/>
              </a:spcBef>
              <a:spcAft>
                <a:spcPts val="0"/>
              </a:spcAft>
              <a:buClr>
                <a:schemeClr val="lt1"/>
              </a:buClr>
              <a:buSzPts val="1400"/>
              <a:buNone/>
            </a:pPr>
            <a:r>
              <a:rPr lang="en-US"/>
              <a:t>Achieved using CSS, creating a frosted glass effect for a modern and visually appealing look.</a:t>
            </a:r>
            <a:endParaRPr/>
          </a:p>
        </p:txBody>
      </p:sp>
      <p:sp>
        <p:nvSpPr>
          <p:cNvPr id="421" name="Google Shape;421;p8"/>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SUPPLY CHAIN MANAGEMENT SYSTEM</a:t>
            </a:r>
            <a:endParaRPr/>
          </a:p>
        </p:txBody>
      </p:sp>
      <p:sp>
        <p:nvSpPr>
          <p:cNvPr id="422" name="Google Shape;422;p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2024-08-10T15:30:52Z</dcterms:created>
  <dc:creator>21071A66F6 MANNE POOJITH CHOWDARY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